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90" r:id="rId4"/>
  </p:sldMasterIdLst>
  <p:notesMasterIdLst>
    <p:notesMasterId r:id="rId24"/>
  </p:notesMasterIdLst>
  <p:handoutMasterIdLst>
    <p:handoutMasterId r:id="rId25"/>
  </p:handoutMasterIdLst>
  <p:sldIdLst>
    <p:sldId id="256" r:id="rId5"/>
    <p:sldId id="258" r:id="rId6"/>
    <p:sldId id="270" r:id="rId7"/>
    <p:sldId id="300" r:id="rId8"/>
    <p:sldId id="293" r:id="rId9"/>
    <p:sldId id="281" r:id="rId10"/>
    <p:sldId id="298" r:id="rId11"/>
    <p:sldId id="263" r:id="rId12"/>
    <p:sldId id="277" r:id="rId13"/>
    <p:sldId id="286" r:id="rId14"/>
    <p:sldId id="265" r:id="rId15"/>
    <p:sldId id="295" r:id="rId16"/>
    <p:sldId id="296" r:id="rId17"/>
    <p:sldId id="268" r:id="rId18"/>
    <p:sldId id="269" r:id="rId19"/>
    <p:sldId id="278" r:id="rId20"/>
    <p:sldId id="297" r:id="rId21"/>
    <p:sldId id="299" r:id="rId22"/>
    <p:sldId id="294" r:id="rId23"/>
  </p:sldIdLst>
  <p:sldSz cx="9144000" cy="6858000" type="screen4x3"/>
  <p:notesSz cx="6797675" cy="9926638"/>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9D5124-2D89-BEC5-13C2-2CC41408B2C8}" v="519" dt="2026-10-20T10:43:58.367"/>
    <p1510:client id="{4B9ECB70-F0AA-F01B-414C-3833731E3C7E}" v="61" dt="2026-10-19T07:44:38.787"/>
    <p1510:client id="{85F72C28-5FDE-5564-A41A-DB754E37753B}" v="145" dt="2026-10-20T07:21:04.903"/>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jdelijke aanduiding voor koptekst 1">
            <a:extLst>
              <a:ext uri="{FF2B5EF4-FFF2-40B4-BE49-F238E27FC236}">
                <a16:creationId xmlns:a16="http://schemas.microsoft.com/office/drawing/2014/main" id="{25D3706B-B374-47AF-8CC5-7E9A20CBF5EB}"/>
              </a:ext>
            </a:extLst>
          </p:cNvPr>
          <p:cNvSpPr>
            <a:spLocks noGrp="1"/>
          </p:cNvSpPr>
          <p:nvPr>
            <p:ph type="hdr" sz="quarter"/>
          </p:nvPr>
        </p:nvSpPr>
        <p:spPr>
          <a:xfrm>
            <a:off x="0" y="0"/>
            <a:ext cx="2946400" cy="495300"/>
          </a:xfrm>
          <a:prstGeom prst="rect">
            <a:avLst/>
          </a:prstGeom>
        </p:spPr>
        <p:txBody>
          <a:bodyPr vert="horz" lIns="91440" tIns="45720" rIns="91440" bIns="45720" rtlCol="0"/>
          <a:lstStyle>
            <a:lvl1pPr algn="l" eaLnBrk="1" fontAlgn="auto" hangingPunct="1">
              <a:spcBef>
                <a:spcPts val="0"/>
              </a:spcBef>
              <a:spcAft>
                <a:spcPts val="0"/>
              </a:spcAft>
              <a:defRPr sz="1200">
                <a:latin typeface="Arial" charset="0"/>
                <a:ea typeface="+mn-ea"/>
              </a:defRPr>
            </a:lvl1pPr>
          </a:lstStyle>
          <a:p>
            <a:pPr>
              <a:defRPr/>
            </a:pPr>
            <a:endParaRPr lang="nl-NL"/>
          </a:p>
        </p:txBody>
      </p:sp>
      <p:sp>
        <p:nvSpPr>
          <p:cNvPr id="3" name="Tijdelijke aanduiding voor datum 2">
            <a:extLst>
              <a:ext uri="{FF2B5EF4-FFF2-40B4-BE49-F238E27FC236}">
                <a16:creationId xmlns:a16="http://schemas.microsoft.com/office/drawing/2014/main" id="{12F8A762-D406-434F-A5C6-EBEA4FA9D9DC}"/>
              </a:ext>
            </a:extLst>
          </p:cNvPr>
          <p:cNvSpPr>
            <a:spLocks noGrp="1"/>
          </p:cNvSpPr>
          <p:nvPr>
            <p:ph type="dt" sz="quarter" idx="1"/>
          </p:nvPr>
        </p:nvSpPr>
        <p:spPr>
          <a:xfrm>
            <a:off x="3849688" y="0"/>
            <a:ext cx="2946400" cy="495300"/>
          </a:xfrm>
          <a:prstGeom prst="rect">
            <a:avLst/>
          </a:prstGeom>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fld id="{B42EAA49-2E4E-4B24-AEAC-0FBD8339C637}" type="datetimeFigureOut">
              <a:rPr lang="nl-NL"/>
              <a:pPr>
                <a:defRPr/>
              </a:pPr>
              <a:t>21-10-2026</a:t>
            </a:fld>
            <a:endParaRPr lang="nl-NL"/>
          </a:p>
        </p:txBody>
      </p:sp>
      <p:sp>
        <p:nvSpPr>
          <p:cNvPr id="4" name="Tijdelijke aanduiding voor voettekst 3">
            <a:extLst>
              <a:ext uri="{FF2B5EF4-FFF2-40B4-BE49-F238E27FC236}">
                <a16:creationId xmlns:a16="http://schemas.microsoft.com/office/drawing/2014/main" id="{31A925F6-375C-42A7-9E34-577A75B72BA1}"/>
              </a:ext>
            </a:extLst>
          </p:cNvPr>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Arial" charset="0"/>
                <a:ea typeface="+mn-ea"/>
              </a:defRPr>
            </a:lvl1pPr>
          </a:lstStyle>
          <a:p>
            <a:pPr>
              <a:defRPr/>
            </a:pPr>
            <a:endParaRPr lang="nl-NL"/>
          </a:p>
        </p:txBody>
      </p:sp>
      <p:sp>
        <p:nvSpPr>
          <p:cNvPr id="5" name="Tijdelijke aanduiding voor dianummer 4">
            <a:extLst>
              <a:ext uri="{FF2B5EF4-FFF2-40B4-BE49-F238E27FC236}">
                <a16:creationId xmlns:a16="http://schemas.microsoft.com/office/drawing/2014/main" id="{59719167-ED3F-49BA-9417-0083316FE998}"/>
              </a:ext>
            </a:extLst>
          </p:cNvPr>
          <p:cNvSpPr>
            <a:spLocks noGrp="1"/>
          </p:cNvSpPr>
          <p:nvPr>
            <p:ph type="sldNum" sz="quarter" idx="3"/>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B195D4F9-C523-42A5-A2E2-B2AAE198D67C}" type="slidenum">
              <a:rPr lang="nl-NL" altLang="nl-NL"/>
              <a:pPr/>
              <a:t>‹nr.›</a:t>
            </a:fld>
            <a:endParaRPr lang="nl-NL" altLang="nl-N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jdelijke aanduiding voor koptekst 1">
            <a:extLst>
              <a:ext uri="{FF2B5EF4-FFF2-40B4-BE49-F238E27FC236}">
                <a16:creationId xmlns:a16="http://schemas.microsoft.com/office/drawing/2014/main" id="{D1DD6766-3726-429D-BBC7-32C71D8480E7}"/>
              </a:ext>
            </a:extLst>
          </p:cNvPr>
          <p:cNvSpPr>
            <a:spLocks noGrp="1"/>
          </p:cNvSpPr>
          <p:nvPr>
            <p:ph type="hdr" sz="quarter"/>
          </p:nvPr>
        </p:nvSpPr>
        <p:spPr>
          <a:xfrm>
            <a:off x="0" y="0"/>
            <a:ext cx="2946400" cy="495300"/>
          </a:xfrm>
          <a:prstGeom prst="rect">
            <a:avLst/>
          </a:prstGeom>
        </p:spPr>
        <p:txBody>
          <a:bodyPr vert="horz" lIns="91440" tIns="45720" rIns="91440" bIns="45720" rtlCol="0"/>
          <a:lstStyle>
            <a:lvl1pPr algn="l" eaLnBrk="1" fontAlgn="auto" hangingPunct="1">
              <a:spcBef>
                <a:spcPts val="0"/>
              </a:spcBef>
              <a:spcAft>
                <a:spcPts val="0"/>
              </a:spcAft>
              <a:defRPr sz="1200">
                <a:latin typeface="Arial" charset="0"/>
              </a:defRPr>
            </a:lvl1pPr>
          </a:lstStyle>
          <a:p>
            <a:pPr>
              <a:defRPr/>
            </a:pPr>
            <a:endParaRPr lang="nl-NL"/>
          </a:p>
        </p:txBody>
      </p:sp>
      <p:sp>
        <p:nvSpPr>
          <p:cNvPr id="3" name="Tijdelijke aanduiding voor datum 2">
            <a:extLst>
              <a:ext uri="{FF2B5EF4-FFF2-40B4-BE49-F238E27FC236}">
                <a16:creationId xmlns:a16="http://schemas.microsoft.com/office/drawing/2014/main" id="{FB6E4DAC-8AA6-40E8-AD75-DD69CC777B18}"/>
              </a:ext>
            </a:extLst>
          </p:cNvPr>
          <p:cNvSpPr>
            <a:spLocks noGrp="1"/>
          </p:cNvSpPr>
          <p:nvPr>
            <p:ph type="dt" idx="1"/>
          </p:nvPr>
        </p:nvSpPr>
        <p:spPr>
          <a:xfrm>
            <a:off x="3849688" y="0"/>
            <a:ext cx="2946400" cy="495300"/>
          </a:xfrm>
          <a:prstGeom prst="rect">
            <a:avLst/>
          </a:prstGeom>
        </p:spPr>
        <p:txBody>
          <a:bodyPr vert="horz" lIns="91440" tIns="45720" rIns="91440" bIns="45720" rtlCol="0"/>
          <a:lstStyle>
            <a:lvl1pPr algn="r" eaLnBrk="1" fontAlgn="auto" hangingPunct="1">
              <a:spcBef>
                <a:spcPts val="0"/>
              </a:spcBef>
              <a:spcAft>
                <a:spcPts val="0"/>
              </a:spcAft>
              <a:defRPr sz="1200">
                <a:latin typeface="Arial" charset="0"/>
              </a:defRPr>
            </a:lvl1pPr>
          </a:lstStyle>
          <a:p>
            <a:pPr>
              <a:defRPr/>
            </a:pPr>
            <a:fld id="{6E88D753-8181-4422-889A-0A990A96BB9B}" type="datetimeFigureOut">
              <a:rPr lang="nl-NL"/>
              <a:pPr>
                <a:defRPr/>
              </a:pPr>
              <a:t>21-10-2026</a:t>
            </a:fld>
            <a:endParaRPr lang="nl-NL"/>
          </a:p>
        </p:txBody>
      </p:sp>
      <p:sp>
        <p:nvSpPr>
          <p:cNvPr id="4" name="Tijdelijke aanduiding voor dia-afbeelding 3">
            <a:extLst>
              <a:ext uri="{FF2B5EF4-FFF2-40B4-BE49-F238E27FC236}">
                <a16:creationId xmlns:a16="http://schemas.microsoft.com/office/drawing/2014/main" id="{F3DC2ED6-24FF-4D9C-863C-C6419C763AEB}"/>
              </a:ext>
            </a:extLst>
          </p:cNvPr>
          <p:cNvSpPr>
            <a:spLocks noGrp="1" noRot="1" noChangeAspect="1"/>
          </p:cNvSpPr>
          <p:nvPr>
            <p:ph type="sldImg" idx="2"/>
          </p:nvPr>
        </p:nvSpPr>
        <p:spPr>
          <a:xfrm>
            <a:off x="915988" y="742950"/>
            <a:ext cx="4965700" cy="3724275"/>
          </a:xfrm>
          <a:prstGeom prst="rect">
            <a:avLst/>
          </a:prstGeom>
          <a:noFill/>
          <a:ln w="12700">
            <a:solidFill>
              <a:prstClr val="black"/>
            </a:solidFill>
          </a:ln>
        </p:spPr>
        <p:txBody>
          <a:bodyPr vert="horz" lIns="91440" tIns="45720" rIns="91440" bIns="45720" rtlCol="0" anchor="ctr"/>
          <a:lstStyle/>
          <a:p>
            <a:pPr lvl="0"/>
            <a:endParaRPr lang="nl-NL" noProof="0"/>
          </a:p>
        </p:txBody>
      </p:sp>
      <p:sp>
        <p:nvSpPr>
          <p:cNvPr id="5" name="Tijdelijke aanduiding voor notities 4">
            <a:extLst>
              <a:ext uri="{FF2B5EF4-FFF2-40B4-BE49-F238E27FC236}">
                <a16:creationId xmlns:a16="http://schemas.microsoft.com/office/drawing/2014/main" id="{E371A4DD-75EC-425C-A9CF-9435D6B3B09F}"/>
              </a:ext>
            </a:extLst>
          </p:cNvPr>
          <p:cNvSpPr>
            <a:spLocks noGrp="1"/>
          </p:cNvSpPr>
          <p:nvPr>
            <p:ph type="body" sz="quarter" idx="3"/>
          </p:nvPr>
        </p:nvSpPr>
        <p:spPr>
          <a:xfrm>
            <a:off x="679450" y="4714875"/>
            <a:ext cx="5438775" cy="4468813"/>
          </a:xfrm>
          <a:prstGeom prst="rect">
            <a:avLst/>
          </a:prstGeom>
        </p:spPr>
        <p:txBody>
          <a:bodyPr vert="horz" lIns="91440" tIns="45720" rIns="91440" bIns="45720" rtlCol="0"/>
          <a:lstStyle/>
          <a:p>
            <a:pPr lvl="0"/>
            <a:r>
              <a:rPr lang="nl-NL" noProof="0"/>
              <a:t>Klik om de modelstijlen te bewerken</a:t>
            </a:r>
          </a:p>
          <a:p>
            <a:pPr lvl="1"/>
            <a:r>
              <a:rPr lang="nl-NL" noProof="0"/>
              <a:t>Tweede niveau</a:t>
            </a:r>
          </a:p>
          <a:p>
            <a:pPr lvl="2"/>
            <a:r>
              <a:rPr lang="nl-NL" noProof="0"/>
              <a:t>Derde niveau</a:t>
            </a:r>
          </a:p>
          <a:p>
            <a:pPr lvl="3"/>
            <a:r>
              <a:rPr lang="nl-NL" noProof="0"/>
              <a:t>Vierde niveau</a:t>
            </a:r>
          </a:p>
          <a:p>
            <a:pPr lvl="4"/>
            <a:r>
              <a:rPr lang="nl-NL" noProof="0"/>
              <a:t>Vijfde niveau</a:t>
            </a:r>
          </a:p>
        </p:txBody>
      </p:sp>
      <p:sp>
        <p:nvSpPr>
          <p:cNvPr id="6" name="Tijdelijke aanduiding voor voettekst 5">
            <a:extLst>
              <a:ext uri="{FF2B5EF4-FFF2-40B4-BE49-F238E27FC236}">
                <a16:creationId xmlns:a16="http://schemas.microsoft.com/office/drawing/2014/main" id="{25930B81-F963-4164-BCB2-94FECD62207F}"/>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Arial" charset="0"/>
              </a:defRPr>
            </a:lvl1pPr>
          </a:lstStyle>
          <a:p>
            <a:pPr>
              <a:defRPr/>
            </a:pPr>
            <a:endParaRPr lang="nl-NL"/>
          </a:p>
        </p:txBody>
      </p:sp>
      <p:sp>
        <p:nvSpPr>
          <p:cNvPr id="7" name="Tijdelijke aanduiding voor dianummer 6">
            <a:extLst>
              <a:ext uri="{FF2B5EF4-FFF2-40B4-BE49-F238E27FC236}">
                <a16:creationId xmlns:a16="http://schemas.microsoft.com/office/drawing/2014/main" id="{B34C9146-E5A0-49DA-BE01-2F1B9607C0E1}"/>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85420D01-50ED-418F-ACF7-EE534F5FFF44}" type="slidenum">
              <a:rPr lang="nl-NL" altLang="nl-NL"/>
              <a:pPr/>
              <a:t>‹nr.›</a:t>
            </a:fld>
            <a:endParaRPr lang="nl-NL" altLang="nl-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jdelijke aanduiding voor dia-afbeelding 1">
            <a:extLst>
              <a:ext uri="{FF2B5EF4-FFF2-40B4-BE49-F238E27FC236}">
                <a16:creationId xmlns:a16="http://schemas.microsoft.com/office/drawing/2014/main" id="{C2007CA9-9489-494F-A89F-CAB4F9AF4F1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Tijdelijke aanduiding voor notities 2">
            <a:extLst>
              <a:ext uri="{FF2B5EF4-FFF2-40B4-BE49-F238E27FC236}">
                <a16:creationId xmlns:a16="http://schemas.microsoft.com/office/drawing/2014/main" id="{ADCEDFDA-7300-42C1-A7AB-6AD4CCD3294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nl-NL" altLang="nl-NL"/>
          </a:p>
        </p:txBody>
      </p:sp>
      <p:sp>
        <p:nvSpPr>
          <p:cNvPr id="11268" name="Tijdelijke aanduiding voor dianummer 3">
            <a:extLst>
              <a:ext uri="{FF2B5EF4-FFF2-40B4-BE49-F238E27FC236}">
                <a16:creationId xmlns:a16="http://schemas.microsoft.com/office/drawing/2014/main" id="{C87D6B03-EA8C-479F-9AD6-A748DBCD1F3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214BB2B8-0B0A-4C50-9559-C7821AA00AD2}" type="slidenum">
              <a:rPr lang="nl-NL" altLang="nl-NL"/>
              <a:pPr/>
              <a:t>1</a:t>
            </a:fld>
            <a:endParaRPr lang="nl-NL" altLang="nl-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FA5C18B9-F359-46D8-B26F-D5A99B063CDC}"/>
              </a:ext>
            </a:extLst>
          </p:cNvPr>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nl-NL"/>
          </a:p>
        </p:txBody>
      </p:sp>
      <p:sp>
        <p:nvSpPr>
          <p:cNvPr id="5" name="Rectangle 7">
            <a:extLst>
              <a:ext uri="{FF2B5EF4-FFF2-40B4-BE49-F238E27FC236}">
                <a16:creationId xmlns:a16="http://schemas.microsoft.com/office/drawing/2014/main" id="{80DB1946-0F96-4BCB-89F0-DE8E945D7026}"/>
              </a:ext>
            </a:extLst>
          </p:cNvPr>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nl-NL"/>
          </a:p>
        </p:txBody>
      </p:sp>
      <p:cxnSp>
        <p:nvCxnSpPr>
          <p:cNvPr id="6" name="Straight Connector 8">
            <a:extLst>
              <a:ext uri="{FF2B5EF4-FFF2-40B4-BE49-F238E27FC236}">
                <a16:creationId xmlns:a16="http://schemas.microsoft.com/office/drawing/2014/main" id="{2A301DA8-DA1B-405A-AF1A-F85B63B348D9}"/>
              </a:ext>
            </a:extLst>
          </p:cNvPr>
          <p:cNvCxnSpPr/>
          <p:nvPr/>
        </p:nvCxnSpPr>
        <p:spPr>
          <a:xfrm>
            <a:off x="906463" y="4343400"/>
            <a:ext cx="740568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822960" y="758952"/>
            <a:ext cx="7543800" cy="3566160"/>
          </a:xfrm>
        </p:spPr>
        <p:txBody>
          <a:bodyPr/>
          <a:lstStyle>
            <a:lvl1pPr algn="l">
              <a:lnSpc>
                <a:spcPct val="85000"/>
              </a:lnSpc>
              <a:defRPr sz="8000" spc="-50" baseline="0">
                <a:solidFill>
                  <a:schemeClr val="tx1">
                    <a:lumMod val="85000"/>
                    <a:lumOff val="15000"/>
                  </a:schemeClr>
                </a:solidFill>
              </a:defRPr>
            </a:lvl1pPr>
          </a:lstStyle>
          <a:p>
            <a:r>
              <a:rPr lang="nl-NL"/>
              <a:t>Klik om stijl te bewerken</a:t>
            </a:r>
            <a:endParaRPr lang="en-US"/>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nl-NL"/>
              <a:t>Klikken om de ondertitelstijl van het model te bewerken</a:t>
            </a:r>
            <a:endParaRPr lang="en-US"/>
          </a:p>
        </p:txBody>
      </p:sp>
      <p:sp>
        <p:nvSpPr>
          <p:cNvPr id="7" name="Date Placeholder 3">
            <a:extLst>
              <a:ext uri="{FF2B5EF4-FFF2-40B4-BE49-F238E27FC236}">
                <a16:creationId xmlns:a16="http://schemas.microsoft.com/office/drawing/2014/main" id="{D972C8EF-9C23-4612-9CA9-BF5C8539FD1B}"/>
              </a:ext>
            </a:extLst>
          </p:cNvPr>
          <p:cNvSpPr>
            <a:spLocks noGrp="1"/>
          </p:cNvSpPr>
          <p:nvPr>
            <p:ph type="dt" sz="half" idx="10"/>
          </p:nvPr>
        </p:nvSpPr>
        <p:spPr/>
        <p:txBody>
          <a:bodyPr/>
          <a:lstStyle>
            <a:lvl1pPr>
              <a:defRPr/>
            </a:lvl1pPr>
          </a:lstStyle>
          <a:p>
            <a:pPr>
              <a:defRPr/>
            </a:pPr>
            <a:fld id="{5B787764-E355-4FAE-9E2C-800CD783D68C}" type="datetimeFigureOut">
              <a:rPr lang="nl-NL"/>
              <a:pPr>
                <a:defRPr/>
              </a:pPr>
              <a:t>21-10-2026</a:t>
            </a:fld>
            <a:endParaRPr lang="nl-NL"/>
          </a:p>
        </p:txBody>
      </p:sp>
      <p:sp>
        <p:nvSpPr>
          <p:cNvPr id="8" name="Footer Placeholder 4">
            <a:extLst>
              <a:ext uri="{FF2B5EF4-FFF2-40B4-BE49-F238E27FC236}">
                <a16:creationId xmlns:a16="http://schemas.microsoft.com/office/drawing/2014/main" id="{299D79E7-EC84-4D2F-923A-7F83C4653B60}"/>
              </a:ext>
            </a:extLst>
          </p:cNvPr>
          <p:cNvSpPr>
            <a:spLocks noGrp="1"/>
          </p:cNvSpPr>
          <p:nvPr>
            <p:ph type="ftr" sz="quarter" idx="11"/>
          </p:nvPr>
        </p:nvSpPr>
        <p:spPr/>
        <p:txBody>
          <a:bodyPr/>
          <a:lstStyle>
            <a:lvl1pPr>
              <a:defRPr/>
            </a:lvl1pPr>
          </a:lstStyle>
          <a:p>
            <a:pPr>
              <a:defRPr/>
            </a:pPr>
            <a:endParaRPr lang="nl-NL"/>
          </a:p>
        </p:txBody>
      </p:sp>
      <p:sp>
        <p:nvSpPr>
          <p:cNvPr id="9" name="Slide Number Placeholder 5">
            <a:extLst>
              <a:ext uri="{FF2B5EF4-FFF2-40B4-BE49-F238E27FC236}">
                <a16:creationId xmlns:a16="http://schemas.microsoft.com/office/drawing/2014/main" id="{50B2E471-EC79-4A9B-A8EF-637AEDF0A74E}"/>
              </a:ext>
            </a:extLst>
          </p:cNvPr>
          <p:cNvSpPr>
            <a:spLocks noGrp="1"/>
          </p:cNvSpPr>
          <p:nvPr>
            <p:ph type="sldNum" sz="quarter" idx="12"/>
          </p:nvPr>
        </p:nvSpPr>
        <p:spPr/>
        <p:txBody>
          <a:bodyPr/>
          <a:lstStyle>
            <a:lvl1pPr>
              <a:defRPr/>
            </a:lvl1pPr>
          </a:lstStyle>
          <a:p>
            <a:fld id="{1F03594F-D73F-4134-8C16-B10AFFAEB5F0}" type="slidenum">
              <a:rPr lang="nl-NL" altLang="nl-NL"/>
              <a:pPr/>
              <a:t>‹nr.›</a:t>
            </a:fld>
            <a:endParaRPr lang="nl-NL" altLang="nl-NL"/>
          </a:p>
        </p:txBody>
      </p:sp>
    </p:spTree>
    <p:extLst>
      <p:ext uri="{BB962C8B-B14F-4D97-AF65-F5344CB8AC3E}">
        <p14:creationId xmlns:p14="http://schemas.microsoft.com/office/powerpoint/2010/main" val="4387810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a:p>
        </p:txBody>
      </p:sp>
      <p:sp>
        <p:nvSpPr>
          <p:cNvPr id="3" name="Content Placeholder 2"/>
          <p:cNvSpPr>
            <a:spLocks noGrp="1"/>
          </p:cNvSpPr>
          <p:nvPr>
            <p:ph idx="1"/>
          </p:nvPr>
        </p:nvSpPr>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4" name="Date Placeholder 3">
            <a:extLst>
              <a:ext uri="{FF2B5EF4-FFF2-40B4-BE49-F238E27FC236}">
                <a16:creationId xmlns:a16="http://schemas.microsoft.com/office/drawing/2014/main" id="{0FBAAEE7-9FD5-4B9E-BA4E-FEC5BBDB69FC}"/>
              </a:ext>
            </a:extLst>
          </p:cNvPr>
          <p:cNvSpPr>
            <a:spLocks noGrp="1"/>
          </p:cNvSpPr>
          <p:nvPr>
            <p:ph type="dt" sz="half" idx="10"/>
          </p:nvPr>
        </p:nvSpPr>
        <p:spPr/>
        <p:txBody>
          <a:bodyPr/>
          <a:lstStyle>
            <a:lvl1pPr>
              <a:defRPr/>
            </a:lvl1pPr>
          </a:lstStyle>
          <a:p>
            <a:pPr>
              <a:defRPr/>
            </a:pPr>
            <a:fld id="{B3E61562-BD68-4D15-8C3E-2E744909AF83}" type="datetimeFigureOut">
              <a:rPr lang="nl-NL"/>
              <a:pPr>
                <a:defRPr/>
              </a:pPr>
              <a:t>21-10-2026</a:t>
            </a:fld>
            <a:endParaRPr lang="nl-NL"/>
          </a:p>
        </p:txBody>
      </p:sp>
      <p:sp>
        <p:nvSpPr>
          <p:cNvPr id="5" name="Footer Placeholder 4">
            <a:extLst>
              <a:ext uri="{FF2B5EF4-FFF2-40B4-BE49-F238E27FC236}">
                <a16:creationId xmlns:a16="http://schemas.microsoft.com/office/drawing/2014/main" id="{26630C46-D730-40E6-A4F0-593EFE7092C8}"/>
              </a:ext>
            </a:extLst>
          </p:cNvPr>
          <p:cNvSpPr>
            <a:spLocks noGrp="1"/>
          </p:cNvSpPr>
          <p:nvPr>
            <p:ph type="ftr" sz="quarter" idx="11"/>
          </p:nvPr>
        </p:nvSpPr>
        <p:spPr/>
        <p:txBody>
          <a:bodyPr/>
          <a:lstStyle>
            <a:lvl1pPr>
              <a:defRPr/>
            </a:lvl1pPr>
          </a:lstStyle>
          <a:p>
            <a:pPr>
              <a:defRPr/>
            </a:pPr>
            <a:endParaRPr lang="nl-NL"/>
          </a:p>
        </p:txBody>
      </p:sp>
      <p:sp>
        <p:nvSpPr>
          <p:cNvPr id="6" name="Slide Number Placeholder 5">
            <a:extLst>
              <a:ext uri="{FF2B5EF4-FFF2-40B4-BE49-F238E27FC236}">
                <a16:creationId xmlns:a16="http://schemas.microsoft.com/office/drawing/2014/main" id="{ADB37B89-A24F-4E17-8C24-C8E031D1C23A}"/>
              </a:ext>
            </a:extLst>
          </p:cNvPr>
          <p:cNvSpPr>
            <a:spLocks noGrp="1"/>
          </p:cNvSpPr>
          <p:nvPr>
            <p:ph type="sldNum" sz="quarter" idx="12"/>
          </p:nvPr>
        </p:nvSpPr>
        <p:spPr/>
        <p:txBody>
          <a:bodyPr/>
          <a:lstStyle>
            <a:lvl1pPr>
              <a:defRPr/>
            </a:lvl1pPr>
          </a:lstStyle>
          <a:p>
            <a:fld id="{75296877-C506-47B8-98E6-7A533CDA4AD1}" type="slidenum">
              <a:rPr lang="nl-NL" altLang="nl-NL"/>
              <a:pPr/>
              <a:t>‹nr.›</a:t>
            </a:fld>
            <a:endParaRPr lang="nl-NL" altLang="nl-NL"/>
          </a:p>
        </p:txBody>
      </p:sp>
    </p:spTree>
    <p:extLst>
      <p:ext uri="{BB962C8B-B14F-4D97-AF65-F5344CB8AC3E}">
        <p14:creationId xmlns:p14="http://schemas.microsoft.com/office/powerpoint/2010/main" val="37098640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ekop">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A2147DE3-8F0A-48BA-A1DD-97AB84C6E550}"/>
              </a:ext>
            </a:extLst>
          </p:cNvPr>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a:extLst>
              <a:ext uri="{FF2B5EF4-FFF2-40B4-BE49-F238E27FC236}">
                <a16:creationId xmlns:a16="http://schemas.microsoft.com/office/drawing/2014/main" id="{D1E230D8-3AEB-4547-8145-9512C8E26265}"/>
              </a:ext>
            </a:extLst>
          </p:cNvPr>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a:extLst>
              <a:ext uri="{FF2B5EF4-FFF2-40B4-BE49-F238E27FC236}">
                <a16:creationId xmlns:a16="http://schemas.microsoft.com/office/drawing/2014/main" id="{FCC25F29-67C1-41C2-B5EE-401BB44BD232}"/>
              </a:ext>
            </a:extLst>
          </p:cNvPr>
          <p:cNvCxnSpPr/>
          <p:nvPr/>
        </p:nvCxnSpPr>
        <p:spPr>
          <a:xfrm>
            <a:off x="906463" y="4343400"/>
            <a:ext cx="740568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822960" y="758952"/>
            <a:ext cx="7543800" cy="3566160"/>
          </a:xfrm>
        </p:spPr>
        <p:txBody>
          <a:bodyPr anchorCtr="0"/>
          <a:lstStyle>
            <a:lvl1pPr>
              <a:lnSpc>
                <a:spcPct val="85000"/>
              </a:lnSpc>
              <a:defRPr sz="8000" b="0">
                <a:solidFill>
                  <a:schemeClr val="tx1">
                    <a:lumMod val="85000"/>
                    <a:lumOff val="15000"/>
                  </a:schemeClr>
                </a:solidFill>
              </a:defRPr>
            </a:lvl1pPr>
          </a:lstStyle>
          <a:p>
            <a:r>
              <a:rPr lang="nl-NL"/>
              <a:t>Klik om stijl te bewerken</a:t>
            </a:r>
            <a:endParaRPr lang="en-US"/>
          </a:p>
        </p:txBody>
      </p:sp>
      <p:sp>
        <p:nvSpPr>
          <p:cNvPr id="3" name="Text Placeholder 2"/>
          <p:cNvSpPr>
            <a:spLocks noGrp="1"/>
          </p:cNvSpPr>
          <p:nvPr>
            <p:ph type="body" idx="1"/>
          </p:nvPr>
        </p:nvSpPr>
        <p:spPr>
          <a:xfrm>
            <a:off x="822960" y="4453128"/>
            <a:ext cx="7543800" cy="1143000"/>
          </a:xfrm>
        </p:spPr>
        <p:txBody>
          <a:bodyPr lIns="91440" rIns="9144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Tekststijl van het model bewerken</a:t>
            </a:r>
          </a:p>
        </p:txBody>
      </p:sp>
      <p:sp>
        <p:nvSpPr>
          <p:cNvPr id="7" name="Date Placeholder 3">
            <a:extLst>
              <a:ext uri="{FF2B5EF4-FFF2-40B4-BE49-F238E27FC236}">
                <a16:creationId xmlns:a16="http://schemas.microsoft.com/office/drawing/2014/main" id="{7198191C-73B4-4586-893C-8DF07728B78A}"/>
              </a:ext>
            </a:extLst>
          </p:cNvPr>
          <p:cNvSpPr>
            <a:spLocks noGrp="1"/>
          </p:cNvSpPr>
          <p:nvPr>
            <p:ph type="dt" sz="half" idx="10"/>
          </p:nvPr>
        </p:nvSpPr>
        <p:spPr/>
        <p:txBody>
          <a:bodyPr/>
          <a:lstStyle>
            <a:lvl1pPr>
              <a:defRPr/>
            </a:lvl1pPr>
          </a:lstStyle>
          <a:p>
            <a:pPr>
              <a:defRPr/>
            </a:pPr>
            <a:fld id="{58E497E2-C245-4EF5-9759-E3339A671601}" type="datetimeFigureOut">
              <a:rPr lang="nl-NL"/>
              <a:pPr>
                <a:defRPr/>
              </a:pPr>
              <a:t>21-10-2026</a:t>
            </a:fld>
            <a:endParaRPr lang="nl-NL"/>
          </a:p>
        </p:txBody>
      </p:sp>
      <p:sp>
        <p:nvSpPr>
          <p:cNvPr id="8" name="Footer Placeholder 4">
            <a:extLst>
              <a:ext uri="{FF2B5EF4-FFF2-40B4-BE49-F238E27FC236}">
                <a16:creationId xmlns:a16="http://schemas.microsoft.com/office/drawing/2014/main" id="{4CF3446A-D9D7-495B-8A8C-D1099E7E3F59}"/>
              </a:ext>
            </a:extLst>
          </p:cNvPr>
          <p:cNvSpPr>
            <a:spLocks noGrp="1"/>
          </p:cNvSpPr>
          <p:nvPr>
            <p:ph type="ftr" sz="quarter" idx="11"/>
          </p:nvPr>
        </p:nvSpPr>
        <p:spPr/>
        <p:txBody>
          <a:bodyPr/>
          <a:lstStyle>
            <a:lvl1pPr>
              <a:defRPr/>
            </a:lvl1pPr>
          </a:lstStyle>
          <a:p>
            <a:pPr>
              <a:defRPr/>
            </a:pPr>
            <a:endParaRPr lang="nl-NL"/>
          </a:p>
        </p:txBody>
      </p:sp>
      <p:sp>
        <p:nvSpPr>
          <p:cNvPr id="9" name="Slide Number Placeholder 5">
            <a:extLst>
              <a:ext uri="{FF2B5EF4-FFF2-40B4-BE49-F238E27FC236}">
                <a16:creationId xmlns:a16="http://schemas.microsoft.com/office/drawing/2014/main" id="{F6AC1753-18FD-490D-A019-6037CA5492EC}"/>
              </a:ext>
            </a:extLst>
          </p:cNvPr>
          <p:cNvSpPr>
            <a:spLocks noGrp="1"/>
          </p:cNvSpPr>
          <p:nvPr>
            <p:ph type="sldNum" sz="quarter" idx="12"/>
          </p:nvPr>
        </p:nvSpPr>
        <p:spPr/>
        <p:txBody>
          <a:bodyPr/>
          <a:lstStyle>
            <a:lvl1pPr>
              <a:defRPr/>
            </a:lvl1pPr>
          </a:lstStyle>
          <a:p>
            <a:fld id="{EB28B1D0-5755-4A50-971F-174159197527}" type="slidenum">
              <a:rPr lang="nl-NL" altLang="nl-NL"/>
              <a:pPr/>
              <a:t>‹nr.›</a:t>
            </a:fld>
            <a:endParaRPr lang="nl-NL" altLang="nl-NL"/>
          </a:p>
        </p:txBody>
      </p:sp>
    </p:spTree>
    <p:extLst>
      <p:ext uri="{BB962C8B-B14F-4D97-AF65-F5344CB8AC3E}">
        <p14:creationId xmlns:p14="http://schemas.microsoft.com/office/powerpoint/2010/main" val="1417188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nl-NL"/>
              <a:t>Klik om stijl te bewerken</a:t>
            </a:r>
            <a:endParaRPr lang="en-US"/>
          </a:p>
        </p:txBody>
      </p:sp>
      <p:sp>
        <p:nvSpPr>
          <p:cNvPr id="3" name="Content Placeholder 2"/>
          <p:cNvSpPr>
            <a:spLocks noGrp="1"/>
          </p:cNvSpPr>
          <p:nvPr>
            <p:ph sz="half" idx="1"/>
          </p:nvPr>
        </p:nvSpPr>
        <p:spPr>
          <a:xfrm>
            <a:off x="822960" y="1845734"/>
            <a:ext cx="3703320" cy="4023360"/>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4" name="Content Placeholder 3"/>
          <p:cNvSpPr>
            <a:spLocks noGrp="1"/>
          </p:cNvSpPr>
          <p:nvPr>
            <p:ph sz="half" idx="2"/>
          </p:nvPr>
        </p:nvSpPr>
        <p:spPr>
          <a:xfrm>
            <a:off x="4663440" y="1845736"/>
            <a:ext cx="3703320" cy="4023359"/>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5" name="Date Placeholder 3">
            <a:extLst>
              <a:ext uri="{FF2B5EF4-FFF2-40B4-BE49-F238E27FC236}">
                <a16:creationId xmlns:a16="http://schemas.microsoft.com/office/drawing/2014/main" id="{8CEC17ED-449A-4F23-889B-87872A434A97}"/>
              </a:ext>
            </a:extLst>
          </p:cNvPr>
          <p:cNvSpPr>
            <a:spLocks noGrp="1"/>
          </p:cNvSpPr>
          <p:nvPr>
            <p:ph type="dt" sz="half" idx="10"/>
          </p:nvPr>
        </p:nvSpPr>
        <p:spPr/>
        <p:txBody>
          <a:bodyPr/>
          <a:lstStyle>
            <a:lvl1pPr>
              <a:defRPr/>
            </a:lvl1pPr>
          </a:lstStyle>
          <a:p>
            <a:pPr>
              <a:defRPr/>
            </a:pPr>
            <a:fld id="{2BD95870-F5A5-4DCC-BBE2-C632B95C763A}" type="datetimeFigureOut">
              <a:rPr lang="nl-NL"/>
              <a:pPr>
                <a:defRPr/>
              </a:pPr>
              <a:t>21-10-2026</a:t>
            </a:fld>
            <a:endParaRPr lang="nl-NL"/>
          </a:p>
        </p:txBody>
      </p:sp>
      <p:sp>
        <p:nvSpPr>
          <p:cNvPr id="6" name="Footer Placeholder 4">
            <a:extLst>
              <a:ext uri="{FF2B5EF4-FFF2-40B4-BE49-F238E27FC236}">
                <a16:creationId xmlns:a16="http://schemas.microsoft.com/office/drawing/2014/main" id="{C295C109-620D-4D74-9EC4-034BE031AC0E}"/>
              </a:ext>
            </a:extLst>
          </p:cNvPr>
          <p:cNvSpPr>
            <a:spLocks noGrp="1"/>
          </p:cNvSpPr>
          <p:nvPr>
            <p:ph type="ftr" sz="quarter" idx="11"/>
          </p:nvPr>
        </p:nvSpPr>
        <p:spPr/>
        <p:txBody>
          <a:bodyPr/>
          <a:lstStyle>
            <a:lvl1pPr>
              <a:defRPr/>
            </a:lvl1pPr>
          </a:lstStyle>
          <a:p>
            <a:pPr>
              <a:defRPr/>
            </a:pPr>
            <a:endParaRPr lang="nl-NL"/>
          </a:p>
        </p:txBody>
      </p:sp>
      <p:sp>
        <p:nvSpPr>
          <p:cNvPr id="7" name="Slide Number Placeholder 5">
            <a:extLst>
              <a:ext uri="{FF2B5EF4-FFF2-40B4-BE49-F238E27FC236}">
                <a16:creationId xmlns:a16="http://schemas.microsoft.com/office/drawing/2014/main" id="{D3B1795F-8B8C-4BF7-9179-D25FBAD254E0}"/>
              </a:ext>
            </a:extLst>
          </p:cNvPr>
          <p:cNvSpPr>
            <a:spLocks noGrp="1"/>
          </p:cNvSpPr>
          <p:nvPr>
            <p:ph type="sldNum" sz="quarter" idx="12"/>
          </p:nvPr>
        </p:nvSpPr>
        <p:spPr/>
        <p:txBody>
          <a:bodyPr/>
          <a:lstStyle>
            <a:lvl1pPr>
              <a:defRPr/>
            </a:lvl1pPr>
          </a:lstStyle>
          <a:p>
            <a:fld id="{2ABAD0F1-AE32-40F5-904D-AEE67D33E8BC}" type="slidenum">
              <a:rPr lang="nl-NL" altLang="nl-NL"/>
              <a:pPr/>
              <a:t>‹nr.›</a:t>
            </a:fld>
            <a:endParaRPr lang="nl-NL" altLang="nl-NL"/>
          </a:p>
        </p:txBody>
      </p:sp>
    </p:spTree>
    <p:extLst>
      <p:ext uri="{BB962C8B-B14F-4D97-AF65-F5344CB8AC3E}">
        <p14:creationId xmlns:p14="http://schemas.microsoft.com/office/powerpoint/2010/main" val="5832307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nl-NL"/>
              <a:t>Klik om stijl te bewerken</a:t>
            </a:r>
            <a:endParaRPr lang="en-US"/>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4" name="Content Placeholder 3"/>
          <p:cNvSpPr>
            <a:spLocks noGrp="1"/>
          </p:cNvSpPr>
          <p:nvPr>
            <p:ph sz="half" idx="2"/>
          </p:nvPr>
        </p:nvSpPr>
        <p:spPr>
          <a:xfrm>
            <a:off x="822960" y="2582334"/>
            <a:ext cx="3703320" cy="3286760"/>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6" name="Content Placeholder 5"/>
          <p:cNvSpPr>
            <a:spLocks noGrp="1"/>
          </p:cNvSpPr>
          <p:nvPr>
            <p:ph sz="quarter" idx="4"/>
          </p:nvPr>
        </p:nvSpPr>
        <p:spPr>
          <a:xfrm>
            <a:off x="4663440" y="2582334"/>
            <a:ext cx="3703320" cy="3286760"/>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7" name="Date Placeholder 3">
            <a:extLst>
              <a:ext uri="{FF2B5EF4-FFF2-40B4-BE49-F238E27FC236}">
                <a16:creationId xmlns:a16="http://schemas.microsoft.com/office/drawing/2014/main" id="{D894407B-896D-4EDD-94DA-A6838FF9E1F5}"/>
              </a:ext>
            </a:extLst>
          </p:cNvPr>
          <p:cNvSpPr>
            <a:spLocks noGrp="1"/>
          </p:cNvSpPr>
          <p:nvPr>
            <p:ph type="dt" sz="half" idx="10"/>
          </p:nvPr>
        </p:nvSpPr>
        <p:spPr/>
        <p:txBody>
          <a:bodyPr/>
          <a:lstStyle>
            <a:lvl1pPr>
              <a:defRPr/>
            </a:lvl1pPr>
          </a:lstStyle>
          <a:p>
            <a:pPr>
              <a:defRPr/>
            </a:pPr>
            <a:fld id="{CDC67E87-6F95-4989-ABBD-D0F690F8E75D}" type="datetimeFigureOut">
              <a:rPr lang="nl-NL"/>
              <a:pPr>
                <a:defRPr/>
              </a:pPr>
              <a:t>21-10-2026</a:t>
            </a:fld>
            <a:endParaRPr lang="nl-NL"/>
          </a:p>
        </p:txBody>
      </p:sp>
      <p:sp>
        <p:nvSpPr>
          <p:cNvPr id="8" name="Footer Placeholder 4">
            <a:extLst>
              <a:ext uri="{FF2B5EF4-FFF2-40B4-BE49-F238E27FC236}">
                <a16:creationId xmlns:a16="http://schemas.microsoft.com/office/drawing/2014/main" id="{264042BF-C25F-4B20-AA69-E75E1DA94F9D}"/>
              </a:ext>
            </a:extLst>
          </p:cNvPr>
          <p:cNvSpPr>
            <a:spLocks noGrp="1"/>
          </p:cNvSpPr>
          <p:nvPr>
            <p:ph type="ftr" sz="quarter" idx="11"/>
          </p:nvPr>
        </p:nvSpPr>
        <p:spPr/>
        <p:txBody>
          <a:bodyPr/>
          <a:lstStyle>
            <a:lvl1pPr>
              <a:defRPr/>
            </a:lvl1pPr>
          </a:lstStyle>
          <a:p>
            <a:pPr>
              <a:defRPr/>
            </a:pPr>
            <a:endParaRPr lang="nl-NL"/>
          </a:p>
        </p:txBody>
      </p:sp>
      <p:sp>
        <p:nvSpPr>
          <p:cNvPr id="9" name="Slide Number Placeholder 5">
            <a:extLst>
              <a:ext uri="{FF2B5EF4-FFF2-40B4-BE49-F238E27FC236}">
                <a16:creationId xmlns:a16="http://schemas.microsoft.com/office/drawing/2014/main" id="{FE36381C-78DE-464A-A34B-9E2F1ACFD2A6}"/>
              </a:ext>
            </a:extLst>
          </p:cNvPr>
          <p:cNvSpPr>
            <a:spLocks noGrp="1"/>
          </p:cNvSpPr>
          <p:nvPr>
            <p:ph type="sldNum" sz="quarter" idx="12"/>
          </p:nvPr>
        </p:nvSpPr>
        <p:spPr/>
        <p:txBody>
          <a:bodyPr/>
          <a:lstStyle>
            <a:lvl1pPr>
              <a:defRPr/>
            </a:lvl1pPr>
          </a:lstStyle>
          <a:p>
            <a:fld id="{0FABA52B-7B29-4591-926E-D36F62951AB7}" type="slidenum">
              <a:rPr lang="nl-NL" altLang="nl-NL"/>
              <a:pPr/>
              <a:t>‹nr.›</a:t>
            </a:fld>
            <a:endParaRPr lang="nl-NL" altLang="nl-NL"/>
          </a:p>
        </p:txBody>
      </p:sp>
    </p:spTree>
    <p:extLst>
      <p:ext uri="{BB962C8B-B14F-4D97-AF65-F5344CB8AC3E}">
        <p14:creationId xmlns:p14="http://schemas.microsoft.com/office/powerpoint/2010/main" val="39011263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a:p>
        </p:txBody>
      </p:sp>
      <p:sp>
        <p:nvSpPr>
          <p:cNvPr id="3" name="Date Placeholder 3">
            <a:extLst>
              <a:ext uri="{FF2B5EF4-FFF2-40B4-BE49-F238E27FC236}">
                <a16:creationId xmlns:a16="http://schemas.microsoft.com/office/drawing/2014/main" id="{78C5A275-B7C3-4C5D-BA93-05E1ABC46E4A}"/>
              </a:ext>
            </a:extLst>
          </p:cNvPr>
          <p:cNvSpPr>
            <a:spLocks noGrp="1"/>
          </p:cNvSpPr>
          <p:nvPr>
            <p:ph type="dt" sz="half" idx="10"/>
          </p:nvPr>
        </p:nvSpPr>
        <p:spPr/>
        <p:txBody>
          <a:bodyPr/>
          <a:lstStyle>
            <a:lvl1pPr>
              <a:defRPr/>
            </a:lvl1pPr>
          </a:lstStyle>
          <a:p>
            <a:pPr>
              <a:defRPr/>
            </a:pPr>
            <a:fld id="{41E59B78-D5B3-4E7D-9E43-07AB90E1F9F2}" type="datetimeFigureOut">
              <a:rPr lang="nl-NL"/>
              <a:pPr>
                <a:defRPr/>
              </a:pPr>
              <a:t>21-10-2026</a:t>
            </a:fld>
            <a:endParaRPr lang="nl-NL"/>
          </a:p>
        </p:txBody>
      </p:sp>
      <p:sp>
        <p:nvSpPr>
          <p:cNvPr id="4" name="Footer Placeholder 4">
            <a:extLst>
              <a:ext uri="{FF2B5EF4-FFF2-40B4-BE49-F238E27FC236}">
                <a16:creationId xmlns:a16="http://schemas.microsoft.com/office/drawing/2014/main" id="{69C47D09-522D-4143-8989-F978E91AF43E}"/>
              </a:ext>
            </a:extLst>
          </p:cNvPr>
          <p:cNvSpPr>
            <a:spLocks noGrp="1"/>
          </p:cNvSpPr>
          <p:nvPr>
            <p:ph type="ftr" sz="quarter" idx="11"/>
          </p:nvPr>
        </p:nvSpPr>
        <p:spPr/>
        <p:txBody>
          <a:bodyPr/>
          <a:lstStyle>
            <a:lvl1pPr>
              <a:defRPr/>
            </a:lvl1pPr>
          </a:lstStyle>
          <a:p>
            <a:pPr>
              <a:defRPr/>
            </a:pPr>
            <a:endParaRPr lang="nl-NL"/>
          </a:p>
        </p:txBody>
      </p:sp>
      <p:sp>
        <p:nvSpPr>
          <p:cNvPr id="5" name="Slide Number Placeholder 5">
            <a:extLst>
              <a:ext uri="{FF2B5EF4-FFF2-40B4-BE49-F238E27FC236}">
                <a16:creationId xmlns:a16="http://schemas.microsoft.com/office/drawing/2014/main" id="{65101DF0-B8F3-4914-B526-D16C31039152}"/>
              </a:ext>
            </a:extLst>
          </p:cNvPr>
          <p:cNvSpPr>
            <a:spLocks noGrp="1"/>
          </p:cNvSpPr>
          <p:nvPr>
            <p:ph type="sldNum" sz="quarter" idx="12"/>
          </p:nvPr>
        </p:nvSpPr>
        <p:spPr/>
        <p:txBody>
          <a:bodyPr/>
          <a:lstStyle>
            <a:lvl1pPr>
              <a:defRPr/>
            </a:lvl1pPr>
          </a:lstStyle>
          <a:p>
            <a:fld id="{5D3211E7-3E41-43EC-8CD4-2A3112A1BEFB}" type="slidenum">
              <a:rPr lang="nl-NL" altLang="nl-NL"/>
              <a:pPr/>
              <a:t>‹nr.›</a:t>
            </a:fld>
            <a:endParaRPr lang="nl-NL" altLang="nl-NL"/>
          </a:p>
        </p:txBody>
      </p:sp>
    </p:spTree>
    <p:extLst>
      <p:ext uri="{BB962C8B-B14F-4D97-AF65-F5344CB8AC3E}">
        <p14:creationId xmlns:p14="http://schemas.microsoft.com/office/powerpoint/2010/main" val="3889999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9331F94A-FA62-45CE-963F-E427274D1733}"/>
              </a:ext>
            </a:extLst>
          </p:cNvPr>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Rectangle 5">
            <a:extLst>
              <a:ext uri="{FF2B5EF4-FFF2-40B4-BE49-F238E27FC236}">
                <a16:creationId xmlns:a16="http://schemas.microsoft.com/office/drawing/2014/main" id="{B8D1FB30-7C3B-45A9-8B30-2C0DA446CB9A}"/>
              </a:ext>
            </a:extLst>
          </p:cNvPr>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6">
            <a:extLst>
              <a:ext uri="{FF2B5EF4-FFF2-40B4-BE49-F238E27FC236}">
                <a16:creationId xmlns:a16="http://schemas.microsoft.com/office/drawing/2014/main" id="{40291FF2-AEAB-4F9B-86F8-3E997D65AA55}"/>
              </a:ext>
            </a:extLst>
          </p:cNvPr>
          <p:cNvSpPr>
            <a:spLocks noGrp="1"/>
          </p:cNvSpPr>
          <p:nvPr>
            <p:ph type="dt" sz="half" idx="10"/>
          </p:nvPr>
        </p:nvSpPr>
        <p:spPr/>
        <p:txBody>
          <a:bodyPr/>
          <a:lstStyle>
            <a:lvl1pPr>
              <a:defRPr/>
            </a:lvl1pPr>
          </a:lstStyle>
          <a:p>
            <a:pPr>
              <a:defRPr/>
            </a:pPr>
            <a:fld id="{C56646A7-B073-4128-B020-4E1DDC0A9F58}" type="datetimeFigureOut">
              <a:rPr lang="nl-NL"/>
              <a:pPr>
                <a:defRPr/>
              </a:pPr>
              <a:t>21-10-2026</a:t>
            </a:fld>
            <a:endParaRPr lang="nl-NL"/>
          </a:p>
        </p:txBody>
      </p:sp>
      <p:sp>
        <p:nvSpPr>
          <p:cNvPr id="5" name="Footer Placeholder 7">
            <a:extLst>
              <a:ext uri="{FF2B5EF4-FFF2-40B4-BE49-F238E27FC236}">
                <a16:creationId xmlns:a16="http://schemas.microsoft.com/office/drawing/2014/main" id="{529D5E47-6772-4439-859F-CB289E39216F}"/>
              </a:ext>
            </a:extLst>
          </p:cNvPr>
          <p:cNvSpPr>
            <a:spLocks noGrp="1"/>
          </p:cNvSpPr>
          <p:nvPr>
            <p:ph type="ftr" sz="quarter" idx="11"/>
          </p:nvPr>
        </p:nvSpPr>
        <p:spPr/>
        <p:txBody>
          <a:bodyPr/>
          <a:lstStyle>
            <a:lvl1pPr>
              <a:defRPr>
                <a:solidFill>
                  <a:srgbClr val="FFFFFF"/>
                </a:solidFill>
              </a:defRPr>
            </a:lvl1pPr>
          </a:lstStyle>
          <a:p>
            <a:pPr>
              <a:defRPr/>
            </a:pPr>
            <a:endParaRPr lang="nl-NL"/>
          </a:p>
        </p:txBody>
      </p:sp>
      <p:sp>
        <p:nvSpPr>
          <p:cNvPr id="6" name="Slide Number Placeholder 8">
            <a:extLst>
              <a:ext uri="{FF2B5EF4-FFF2-40B4-BE49-F238E27FC236}">
                <a16:creationId xmlns:a16="http://schemas.microsoft.com/office/drawing/2014/main" id="{7DB71042-D251-4DA5-860B-F27C0A5DA6D9}"/>
              </a:ext>
            </a:extLst>
          </p:cNvPr>
          <p:cNvSpPr>
            <a:spLocks noGrp="1"/>
          </p:cNvSpPr>
          <p:nvPr>
            <p:ph type="sldNum" sz="quarter" idx="12"/>
          </p:nvPr>
        </p:nvSpPr>
        <p:spPr/>
        <p:txBody>
          <a:bodyPr/>
          <a:lstStyle>
            <a:lvl1pPr>
              <a:defRPr/>
            </a:lvl1pPr>
          </a:lstStyle>
          <a:p>
            <a:fld id="{A4E1428D-0AA3-4737-AFCD-4785C2D664E8}" type="slidenum">
              <a:rPr lang="nl-NL" altLang="nl-NL"/>
              <a:pPr/>
              <a:t>‹nr.›</a:t>
            </a:fld>
            <a:endParaRPr lang="nl-NL" altLang="nl-NL"/>
          </a:p>
        </p:txBody>
      </p:sp>
    </p:spTree>
    <p:extLst>
      <p:ext uri="{BB962C8B-B14F-4D97-AF65-F5344CB8AC3E}">
        <p14:creationId xmlns:p14="http://schemas.microsoft.com/office/powerpoint/2010/main" val="10594509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Inhoud met bijschrift">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B45FFD30-0A44-4EAB-9653-F3F2E6BD48D2}"/>
              </a:ext>
            </a:extLst>
          </p:cNvPr>
          <p:cNvSpPr/>
          <p:nvPr/>
        </p:nvSpPr>
        <p:spPr>
          <a:xfrm>
            <a:off x="0" y="0"/>
            <a:ext cx="30384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a:extLst>
              <a:ext uri="{FF2B5EF4-FFF2-40B4-BE49-F238E27FC236}">
                <a16:creationId xmlns:a16="http://schemas.microsoft.com/office/drawing/2014/main" id="{BCE29FB1-FBFA-41D1-9BEF-CE81D336D550}"/>
              </a:ext>
            </a:extLst>
          </p:cNvPr>
          <p:cNvSpPr/>
          <p:nvPr/>
        </p:nvSpPr>
        <p:spPr>
          <a:xfrm>
            <a:off x="3030538" y="0"/>
            <a:ext cx="4762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lstStyle>
            <a:lvl1pPr>
              <a:defRPr sz="3600" b="0">
                <a:solidFill>
                  <a:srgbClr val="FFFFFF"/>
                </a:solidFill>
              </a:defRPr>
            </a:lvl1pPr>
          </a:lstStyle>
          <a:p>
            <a:r>
              <a:rPr lang="nl-NL"/>
              <a:t>Klik om stijl te bewerken</a:t>
            </a:r>
            <a:endParaRPr lang="en-US"/>
          </a:p>
        </p:txBody>
      </p:sp>
      <p:sp>
        <p:nvSpPr>
          <p:cNvPr id="3" name="Content Placeholder 2"/>
          <p:cNvSpPr>
            <a:spLocks noGrp="1"/>
          </p:cNvSpPr>
          <p:nvPr>
            <p:ph idx="1"/>
          </p:nvPr>
        </p:nvSpPr>
        <p:spPr>
          <a:xfrm>
            <a:off x="3460237" y="731520"/>
            <a:ext cx="5009393" cy="5257800"/>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Tekststijl van het model bewerken</a:t>
            </a:r>
          </a:p>
        </p:txBody>
      </p:sp>
      <p:sp>
        <p:nvSpPr>
          <p:cNvPr id="7" name="Date Placeholder 4">
            <a:extLst>
              <a:ext uri="{FF2B5EF4-FFF2-40B4-BE49-F238E27FC236}">
                <a16:creationId xmlns:a16="http://schemas.microsoft.com/office/drawing/2014/main" id="{84832624-2226-46E7-B1AE-ECE2D29BFA51}"/>
              </a:ext>
            </a:extLst>
          </p:cNvPr>
          <p:cNvSpPr>
            <a:spLocks noGrp="1"/>
          </p:cNvSpPr>
          <p:nvPr>
            <p:ph type="dt" sz="half" idx="10"/>
          </p:nvPr>
        </p:nvSpPr>
        <p:spPr>
          <a:xfrm>
            <a:off x="349250" y="6459538"/>
            <a:ext cx="1963738" cy="365125"/>
          </a:xfrm>
        </p:spPr>
        <p:txBody>
          <a:bodyPr/>
          <a:lstStyle>
            <a:lvl1pPr algn="l">
              <a:defRPr/>
            </a:lvl1pPr>
          </a:lstStyle>
          <a:p>
            <a:pPr>
              <a:defRPr/>
            </a:pPr>
            <a:fld id="{87343B97-DE7B-4DD6-A250-7306D0698602}" type="datetimeFigureOut">
              <a:rPr lang="nl-NL"/>
              <a:pPr>
                <a:defRPr/>
              </a:pPr>
              <a:t>21-10-2026</a:t>
            </a:fld>
            <a:endParaRPr lang="nl-NL"/>
          </a:p>
        </p:txBody>
      </p:sp>
      <p:sp>
        <p:nvSpPr>
          <p:cNvPr id="8" name="Footer Placeholder 5">
            <a:extLst>
              <a:ext uri="{FF2B5EF4-FFF2-40B4-BE49-F238E27FC236}">
                <a16:creationId xmlns:a16="http://schemas.microsoft.com/office/drawing/2014/main" id="{A71AD729-4545-405C-B8E4-7A495C6A2289}"/>
              </a:ext>
            </a:extLst>
          </p:cNvPr>
          <p:cNvSpPr>
            <a:spLocks noGrp="1"/>
          </p:cNvSpPr>
          <p:nvPr>
            <p:ph type="ftr" sz="quarter" idx="11"/>
          </p:nvPr>
        </p:nvSpPr>
        <p:spPr>
          <a:xfrm>
            <a:off x="3600450" y="6459538"/>
            <a:ext cx="3486150" cy="365125"/>
          </a:xfrm>
        </p:spPr>
        <p:txBody>
          <a:bodyPr/>
          <a:lstStyle>
            <a:lvl1pPr algn="l">
              <a:defRPr>
                <a:solidFill>
                  <a:schemeClr val="tx2"/>
                </a:solidFill>
              </a:defRPr>
            </a:lvl1pPr>
          </a:lstStyle>
          <a:p>
            <a:pPr>
              <a:defRPr/>
            </a:pPr>
            <a:endParaRPr lang="nl-NL"/>
          </a:p>
        </p:txBody>
      </p:sp>
      <p:sp>
        <p:nvSpPr>
          <p:cNvPr id="9" name="Slide Number Placeholder 6">
            <a:extLst>
              <a:ext uri="{FF2B5EF4-FFF2-40B4-BE49-F238E27FC236}">
                <a16:creationId xmlns:a16="http://schemas.microsoft.com/office/drawing/2014/main" id="{F74A8193-9CE6-4009-A889-D4E193B06702}"/>
              </a:ext>
            </a:extLst>
          </p:cNvPr>
          <p:cNvSpPr>
            <a:spLocks noGrp="1"/>
          </p:cNvSpPr>
          <p:nvPr>
            <p:ph type="sldNum" sz="quarter" idx="12"/>
          </p:nvPr>
        </p:nvSpPr>
        <p:spPr/>
        <p:txBody>
          <a:bodyPr/>
          <a:lstStyle>
            <a:lvl1pPr>
              <a:defRPr>
                <a:solidFill>
                  <a:schemeClr val="tx2"/>
                </a:solidFill>
              </a:defRPr>
            </a:lvl1pPr>
          </a:lstStyle>
          <a:p>
            <a:fld id="{FF6EA8E9-D7C8-4AC0-B7BD-FE5647825887}" type="slidenum">
              <a:rPr lang="nl-NL" altLang="nl-NL"/>
              <a:pPr/>
              <a:t>‹nr.›</a:t>
            </a:fld>
            <a:endParaRPr lang="nl-NL" altLang="nl-NL"/>
          </a:p>
        </p:txBody>
      </p:sp>
    </p:spTree>
    <p:extLst>
      <p:ext uri="{BB962C8B-B14F-4D97-AF65-F5344CB8AC3E}">
        <p14:creationId xmlns:p14="http://schemas.microsoft.com/office/powerpoint/2010/main" val="2475776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Afbeelding met bijschrift">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F75510FA-1506-4B98-91E6-361A8620E577}"/>
              </a:ext>
            </a:extLst>
          </p:cNvPr>
          <p:cNvSpPr/>
          <p:nvPr/>
        </p:nvSpPr>
        <p:spPr>
          <a:xfrm>
            <a:off x="0" y="4953000"/>
            <a:ext cx="9142413"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a:extLst>
              <a:ext uri="{FF2B5EF4-FFF2-40B4-BE49-F238E27FC236}">
                <a16:creationId xmlns:a16="http://schemas.microsoft.com/office/drawing/2014/main" id="{F8780236-423A-4046-9ECB-0B1460224DA3}"/>
              </a:ext>
            </a:extLst>
          </p:cNvPr>
          <p:cNvSpPr/>
          <p:nvPr/>
        </p:nvSpPr>
        <p:spPr>
          <a:xfrm>
            <a:off x="0" y="4914900"/>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oAutofit/>
          </a:bodyPr>
          <a:lstStyle>
            <a:lvl1pPr>
              <a:defRPr sz="3600" b="0">
                <a:solidFill>
                  <a:srgbClr val="FFFFFF"/>
                </a:solidFill>
              </a:defRPr>
            </a:lvl1pPr>
          </a:lstStyle>
          <a:p>
            <a:r>
              <a:rPr lang="nl-NL"/>
              <a:t>Klik om stijl te bewerken</a:t>
            </a:r>
            <a:endParaRPr lang="en-US"/>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rtlCol="0">
            <a:normAutofit/>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nl-NL" noProof="0"/>
              <a:t>Klik op het pictogram als u een afbeelding wilt toevoegen</a:t>
            </a:r>
            <a:endParaRPr lang="en-US" noProof="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Tekststijl van het model bewerken</a:t>
            </a:r>
          </a:p>
        </p:txBody>
      </p:sp>
      <p:sp>
        <p:nvSpPr>
          <p:cNvPr id="7" name="Date Placeholder 4">
            <a:extLst>
              <a:ext uri="{FF2B5EF4-FFF2-40B4-BE49-F238E27FC236}">
                <a16:creationId xmlns:a16="http://schemas.microsoft.com/office/drawing/2014/main" id="{BF059DEA-4932-4DCE-85B6-E07D4834BBF0}"/>
              </a:ext>
            </a:extLst>
          </p:cNvPr>
          <p:cNvSpPr>
            <a:spLocks noGrp="1"/>
          </p:cNvSpPr>
          <p:nvPr>
            <p:ph type="dt" sz="half" idx="10"/>
          </p:nvPr>
        </p:nvSpPr>
        <p:spPr/>
        <p:txBody>
          <a:bodyPr/>
          <a:lstStyle>
            <a:lvl1pPr>
              <a:defRPr/>
            </a:lvl1pPr>
          </a:lstStyle>
          <a:p>
            <a:pPr>
              <a:defRPr/>
            </a:pPr>
            <a:fld id="{3FF46C97-C890-4DFD-B138-A3716689A4D7}" type="datetimeFigureOut">
              <a:rPr lang="nl-NL"/>
              <a:pPr>
                <a:defRPr/>
              </a:pPr>
              <a:t>21-10-2026</a:t>
            </a:fld>
            <a:endParaRPr lang="nl-NL"/>
          </a:p>
        </p:txBody>
      </p:sp>
      <p:sp>
        <p:nvSpPr>
          <p:cNvPr id="8" name="Footer Placeholder 5">
            <a:extLst>
              <a:ext uri="{FF2B5EF4-FFF2-40B4-BE49-F238E27FC236}">
                <a16:creationId xmlns:a16="http://schemas.microsoft.com/office/drawing/2014/main" id="{C5158F84-362E-4889-9491-6C6C421EFF07}"/>
              </a:ext>
            </a:extLst>
          </p:cNvPr>
          <p:cNvSpPr>
            <a:spLocks noGrp="1"/>
          </p:cNvSpPr>
          <p:nvPr>
            <p:ph type="ftr" sz="quarter" idx="11"/>
          </p:nvPr>
        </p:nvSpPr>
        <p:spPr/>
        <p:txBody>
          <a:bodyPr/>
          <a:lstStyle>
            <a:lvl1pPr>
              <a:defRPr/>
            </a:lvl1pPr>
          </a:lstStyle>
          <a:p>
            <a:pPr>
              <a:defRPr/>
            </a:pPr>
            <a:endParaRPr lang="nl-NL"/>
          </a:p>
        </p:txBody>
      </p:sp>
      <p:sp>
        <p:nvSpPr>
          <p:cNvPr id="9" name="Slide Number Placeholder 6">
            <a:extLst>
              <a:ext uri="{FF2B5EF4-FFF2-40B4-BE49-F238E27FC236}">
                <a16:creationId xmlns:a16="http://schemas.microsoft.com/office/drawing/2014/main" id="{2BE16E3C-2747-4353-B464-F9B6989DB110}"/>
              </a:ext>
            </a:extLst>
          </p:cNvPr>
          <p:cNvSpPr>
            <a:spLocks noGrp="1"/>
          </p:cNvSpPr>
          <p:nvPr>
            <p:ph type="sldNum" sz="quarter" idx="12"/>
          </p:nvPr>
        </p:nvSpPr>
        <p:spPr/>
        <p:txBody>
          <a:bodyPr/>
          <a:lstStyle>
            <a:lvl1pPr>
              <a:defRPr/>
            </a:lvl1pPr>
          </a:lstStyle>
          <a:p>
            <a:fld id="{001E6868-C933-46AB-A317-B6E7EC8F5E6D}" type="slidenum">
              <a:rPr lang="nl-NL" altLang="nl-NL"/>
              <a:pPr/>
              <a:t>‹nr.›</a:t>
            </a:fld>
            <a:endParaRPr lang="nl-NL" altLang="nl-NL"/>
          </a:p>
        </p:txBody>
      </p:sp>
    </p:spTree>
    <p:extLst>
      <p:ext uri="{BB962C8B-B14F-4D97-AF65-F5344CB8AC3E}">
        <p14:creationId xmlns:p14="http://schemas.microsoft.com/office/powerpoint/2010/main" val="3687736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a:p>
        </p:txBody>
      </p:sp>
      <p:sp>
        <p:nvSpPr>
          <p:cNvPr id="3" name="Vertical Text Placeholder 2"/>
          <p:cNvSpPr>
            <a:spLocks noGrp="1"/>
          </p:cNvSpPr>
          <p:nvPr>
            <p:ph type="body" orient="vert" idx="1"/>
          </p:nvPr>
        </p:nvSpPr>
        <p:spPr/>
        <p:txBody>
          <a:bodyPr vert="eaVert" lIns="45720" tIns="0" rIns="45720" bIns="0"/>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4" name="Date Placeholder 3">
            <a:extLst>
              <a:ext uri="{FF2B5EF4-FFF2-40B4-BE49-F238E27FC236}">
                <a16:creationId xmlns:a16="http://schemas.microsoft.com/office/drawing/2014/main" id="{DF039C05-88C2-4764-8DE4-008791ECA66A}"/>
              </a:ext>
            </a:extLst>
          </p:cNvPr>
          <p:cNvSpPr>
            <a:spLocks noGrp="1"/>
          </p:cNvSpPr>
          <p:nvPr>
            <p:ph type="dt" sz="half" idx="10"/>
          </p:nvPr>
        </p:nvSpPr>
        <p:spPr/>
        <p:txBody>
          <a:bodyPr/>
          <a:lstStyle>
            <a:lvl1pPr>
              <a:defRPr/>
            </a:lvl1pPr>
          </a:lstStyle>
          <a:p>
            <a:pPr>
              <a:defRPr/>
            </a:pPr>
            <a:fld id="{EA83EB09-A4B3-4417-ADF2-2C9CD1DBEF5C}" type="datetimeFigureOut">
              <a:rPr lang="nl-NL"/>
              <a:pPr>
                <a:defRPr/>
              </a:pPr>
              <a:t>21-10-2026</a:t>
            </a:fld>
            <a:endParaRPr lang="nl-NL"/>
          </a:p>
        </p:txBody>
      </p:sp>
      <p:sp>
        <p:nvSpPr>
          <p:cNvPr id="5" name="Footer Placeholder 4">
            <a:extLst>
              <a:ext uri="{FF2B5EF4-FFF2-40B4-BE49-F238E27FC236}">
                <a16:creationId xmlns:a16="http://schemas.microsoft.com/office/drawing/2014/main" id="{FE0DD77E-EA8C-45A2-96ED-7D2312359DFA}"/>
              </a:ext>
            </a:extLst>
          </p:cNvPr>
          <p:cNvSpPr>
            <a:spLocks noGrp="1"/>
          </p:cNvSpPr>
          <p:nvPr>
            <p:ph type="ftr" sz="quarter" idx="11"/>
          </p:nvPr>
        </p:nvSpPr>
        <p:spPr/>
        <p:txBody>
          <a:bodyPr/>
          <a:lstStyle>
            <a:lvl1pPr>
              <a:defRPr/>
            </a:lvl1pPr>
          </a:lstStyle>
          <a:p>
            <a:pPr>
              <a:defRPr/>
            </a:pPr>
            <a:endParaRPr lang="nl-NL"/>
          </a:p>
        </p:txBody>
      </p:sp>
      <p:sp>
        <p:nvSpPr>
          <p:cNvPr id="6" name="Slide Number Placeholder 5">
            <a:extLst>
              <a:ext uri="{FF2B5EF4-FFF2-40B4-BE49-F238E27FC236}">
                <a16:creationId xmlns:a16="http://schemas.microsoft.com/office/drawing/2014/main" id="{E0CC0A20-14CC-46CE-895F-B57FF3556FBC}"/>
              </a:ext>
            </a:extLst>
          </p:cNvPr>
          <p:cNvSpPr>
            <a:spLocks noGrp="1"/>
          </p:cNvSpPr>
          <p:nvPr>
            <p:ph type="sldNum" sz="quarter" idx="12"/>
          </p:nvPr>
        </p:nvSpPr>
        <p:spPr/>
        <p:txBody>
          <a:bodyPr/>
          <a:lstStyle>
            <a:lvl1pPr>
              <a:defRPr/>
            </a:lvl1pPr>
          </a:lstStyle>
          <a:p>
            <a:fld id="{BCF06BFD-CEAC-47CB-AD9B-5A4A7E5284D1}" type="slidenum">
              <a:rPr lang="nl-NL" altLang="nl-NL"/>
              <a:pPr/>
              <a:t>‹nr.›</a:t>
            </a:fld>
            <a:endParaRPr lang="nl-NL" altLang="nl-NL"/>
          </a:p>
        </p:txBody>
      </p:sp>
    </p:spTree>
    <p:extLst>
      <p:ext uri="{BB962C8B-B14F-4D97-AF65-F5344CB8AC3E}">
        <p14:creationId xmlns:p14="http://schemas.microsoft.com/office/powerpoint/2010/main" val="1707258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e titel en tekst">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3D2D002C-D9DD-46CC-BD32-9046208625F4}"/>
              </a:ext>
            </a:extLst>
          </p:cNvPr>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a:extLst>
              <a:ext uri="{FF2B5EF4-FFF2-40B4-BE49-F238E27FC236}">
                <a16:creationId xmlns:a16="http://schemas.microsoft.com/office/drawing/2014/main" id="{2A569418-3456-47A0-9C2C-BCA9100AB63B}"/>
              </a:ext>
            </a:extLst>
          </p:cNvPr>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nl-NL"/>
              <a:t>Klik om stijl te bewerken</a:t>
            </a:r>
            <a:endParaRPr lang="en-US"/>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6" name="Date Placeholder 3">
            <a:extLst>
              <a:ext uri="{FF2B5EF4-FFF2-40B4-BE49-F238E27FC236}">
                <a16:creationId xmlns:a16="http://schemas.microsoft.com/office/drawing/2014/main" id="{D6D3F03F-A976-4EF1-8322-05F02D143C68}"/>
              </a:ext>
            </a:extLst>
          </p:cNvPr>
          <p:cNvSpPr>
            <a:spLocks noGrp="1"/>
          </p:cNvSpPr>
          <p:nvPr>
            <p:ph type="dt" sz="half" idx="10"/>
          </p:nvPr>
        </p:nvSpPr>
        <p:spPr/>
        <p:txBody>
          <a:bodyPr/>
          <a:lstStyle>
            <a:lvl1pPr>
              <a:defRPr/>
            </a:lvl1pPr>
          </a:lstStyle>
          <a:p>
            <a:pPr>
              <a:defRPr/>
            </a:pPr>
            <a:fld id="{183C3B59-BCC0-4D57-98A1-309B7F2B3576}" type="datetimeFigureOut">
              <a:rPr lang="nl-NL"/>
              <a:pPr>
                <a:defRPr/>
              </a:pPr>
              <a:t>21-10-2026</a:t>
            </a:fld>
            <a:endParaRPr lang="nl-NL"/>
          </a:p>
        </p:txBody>
      </p:sp>
      <p:sp>
        <p:nvSpPr>
          <p:cNvPr id="7" name="Footer Placeholder 4">
            <a:extLst>
              <a:ext uri="{FF2B5EF4-FFF2-40B4-BE49-F238E27FC236}">
                <a16:creationId xmlns:a16="http://schemas.microsoft.com/office/drawing/2014/main" id="{018376CE-3ADB-4218-A4E5-C3D92BA25261}"/>
              </a:ext>
            </a:extLst>
          </p:cNvPr>
          <p:cNvSpPr>
            <a:spLocks noGrp="1"/>
          </p:cNvSpPr>
          <p:nvPr>
            <p:ph type="ftr" sz="quarter" idx="11"/>
          </p:nvPr>
        </p:nvSpPr>
        <p:spPr/>
        <p:txBody>
          <a:bodyPr/>
          <a:lstStyle>
            <a:lvl1pPr>
              <a:defRPr/>
            </a:lvl1pPr>
          </a:lstStyle>
          <a:p>
            <a:pPr>
              <a:defRPr/>
            </a:pPr>
            <a:endParaRPr lang="nl-NL"/>
          </a:p>
        </p:txBody>
      </p:sp>
      <p:sp>
        <p:nvSpPr>
          <p:cNvPr id="8" name="Slide Number Placeholder 5">
            <a:extLst>
              <a:ext uri="{FF2B5EF4-FFF2-40B4-BE49-F238E27FC236}">
                <a16:creationId xmlns:a16="http://schemas.microsoft.com/office/drawing/2014/main" id="{7FEE5947-8F90-4AF0-90E6-2D7B36778EAF}"/>
              </a:ext>
            </a:extLst>
          </p:cNvPr>
          <p:cNvSpPr>
            <a:spLocks noGrp="1"/>
          </p:cNvSpPr>
          <p:nvPr>
            <p:ph type="sldNum" sz="quarter" idx="12"/>
          </p:nvPr>
        </p:nvSpPr>
        <p:spPr/>
        <p:txBody>
          <a:bodyPr/>
          <a:lstStyle>
            <a:lvl1pPr>
              <a:defRPr/>
            </a:lvl1pPr>
          </a:lstStyle>
          <a:p>
            <a:fld id="{FA55D835-1021-4832-8743-260937ACDA9F}" type="slidenum">
              <a:rPr lang="nl-NL" altLang="nl-NL"/>
              <a:pPr/>
              <a:t>‹nr.›</a:t>
            </a:fld>
            <a:endParaRPr lang="nl-NL" altLang="nl-NL"/>
          </a:p>
        </p:txBody>
      </p:sp>
    </p:spTree>
    <p:extLst>
      <p:ext uri="{BB962C8B-B14F-4D97-AF65-F5344CB8AC3E}">
        <p14:creationId xmlns:p14="http://schemas.microsoft.com/office/powerpoint/2010/main" val="2561683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12478E7-8B30-475F-AFF4-703F8CCA47B6}"/>
              </a:ext>
            </a:extLst>
          </p:cNvPr>
          <p:cNvSpPr/>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nl-NL"/>
          </a:p>
        </p:txBody>
      </p:sp>
      <p:sp>
        <p:nvSpPr>
          <p:cNvPr id="9" name="Rectangle 8">
            <a:extLst>
              <a:ext uri="{FF2B5EF4-FFF2-40B4-BE49-F238E27FC236}">
                <a16:creationId xmlns:a16="http://schemas.microsoft.com/office/drawing/2014/main" id="{2D7D024C-749F-4D29-8A60-563D3353DB32}"/>
              </a:ext>
            </a:extLst>
          </p:cNvPr>
          <p:cNvSpPr/>
          <p:nvPr/>
        </p:nvSpPr>
        <p:spPr>
          <a:xfrm>
            <a:off x="0" y="6334125"/>
            <a:ext cx="9144000" cy="6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nl-NL"/>
          </a:p>
        </p:txBody>
      </p:sp>
      <p:sp>
        <p:nvSpPr>
          <p:cNvPr id="2" name="Title Placeholder 1">
            <a:extLst>
              <a:ext uri="{FF2B5EF4-FFF2-40B4-BE49-F238E27FC236}">
                <a16:creationId xmlns:a16="http://schemas.microsoft.com/office/drawing/2014/main" id="{4BC36311-620E-4B64-96A3-235D3D519A9A}"/>
              </a:ext>
            </a:extLst>
          </p:cNvPr>
          <p:cNvSpPr>
            <a:spLocks noGrp="1"/>
          </p:cNvSpPr>
          <p:nvPr>
            <p:ph type="title"/>
          </p:nvPr>
        </p:nvSpPr>
        <p:spPr>
          <a:xfrm>
            <a:off x="822325" y="287338"/>
            <a:ext cx="7543800" cy="1449387"/>
          </a:xfrm>
          <a:prstGeom prst="rect">
            <a:avLst/>
          </a:prstGeom>
        </p:spPr>
        <p:txBody>
          <a:bodyPr vert="horz" lIns="91440" tIns="45720" rIns="91440" bIns="45720" rtlCol="0" anchor="b">
            <a:normAutofit/>
          </a:bodyPr>
          <a:lstStyle/>
          <a:p>
            <a:r>
              <a:rPr lang="nl-NL"/>
              <a:t>Klik om stijl te bewerken</a:t>
            </a:r>
            <a:endParaRPr lang="en-US"/>
          </a:p>
        </p:txBody>
      </p:sp>
      <p:sp>
        <p:nvSpPr>
          <p:cNvPr id="1029" name="Text Placeholder 2">
            <a:extLst>
              <a:ext uri="{FF2B5EF4-FFF2-40B4-BE49-F238E27FC236}">
                <a16:creationId xmlns:a16="http://schemas.microsoft.com/office/drawing/2014/main" id="{46FA6C73-F0E7-433E-95ED-B87A4C0CB809}"/>
              </a:ext>
            </a:extLst>
          </p:cNvPr>
          <p:cNvSpPr>
            <a:spLocks noGrp="1" noChangeArrowheads="1"/>
          </p:cNvSpPr>
          <p:nvPr>
            <p:ph type="body" idx="1"/>
          </p:nvPr>
        </p:nvSpPr>
        <p:spPr bwMode="auto">
          <a:xfrm>
            <a:off x="822325" y="1846263"/>
            <a:ext cx="7543800"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t" anchorCtr="0" compatLnSpc="1">
            <a:prstTxWarp prst="textNoShape">
              <a:avLst/>
            </a:prstTxWarp>
          </a:bodyPr>
          <a:lstStyle/>
          <a:p>
            <a:pPr lvl="0"/>
            <a:r>
              <a:rPr lang="nl-NL" altLang="nl-NL"/>
              <a:t>Tekststijl van het model bewerken</a:t>
            </a:r>
          </a:p>
          <a:p>
            <a:pPr lvl="1"/>
            <a:r>
              <a:rPr lang="nl-NL" altLang="nl-NL"/>
              <a:t>Tweede niveau</a:t>
            </a:r>
          </a:p>
          <a:p>
            <a:pPr lvl="2"/>
            <a:r>
              <a:rPr lang="nl-NL" altLang="nl-NL"/>
              <a:t>Derde niveau</a:t>
            </a:r>
          </a:p>
          <a:p>
            <a:pPr lvl="3"/>
            <a:r>
              <a:rPr lang="nl-NL" altLang="nl-NL"/>
              <a:t>Vierde niveau</a:t>
            </a:r>
          </a:p>
          <a:p>
            <a:pPr lvl="4"/>
            <a:r>
              <a:rPr lang="nl-NL" altLang="nl-NL"/>
              <a:t>Vijfde niveau</a:t>
            </a:r>
            <a:endParaRPr lang="en-US" altLang="nl-NL"/>
          </a:p>
        </p:txBody>
      </p:sp>
      <p:sp>
        <p:nvSpPr>
          <p:cNvPr id="4" name="Date Placeholder 3">
            <a:extLst>
              <a:ext uri="{FF2B5EF4-FFF2-40B4-BE49-F238E27FC236}">
                <a16:creationId xmlns:a16="http://schemas.microsoft.com/office/drawing/2014/main" id="{3A6F3316-5A00-4914-B520-ED538CC23D4C}"/>
              </a:ext>
            </a:extLst>
          </p:cNvPr>
          <p:cNvSpPr>
            <a:spLocks noGrp="1"/>
          </p:cNvSpPr>
          <p:nvPr>
            <p:ph type="dt" sz="half" idx="2"/>
          </p:nvPr>
        </p:nvSpPr>
        <p:spPr>
          <a:xfrm>
            <a:off x="822325" y="6459538"/>
            <a:ext cx="18542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rgbClr val="FFFFFF"/>
                </a:solidFill>
                <a:latin typeface="+mn-lt"/>
              </a:defRPr>
            </a:lvl1pPr>
          </a:lstStyle>
          <a:p>
            <a:pPr>
              <a:defRPr/>
            </a:pPr>
            <a:fld id="{EE3362D0-19E2-4843-87B0-D782B472F870}" type="datetimeFigureOut">
              <a:rPr lang="nl-NL"/>
              <a:pPr>
                <a:defRPr/>
              </a:pPr>
              <a:t>21-10-2026</a:t>
            </a:fld>
            <a:endParaRPr lang="nl-NL"/>
          </a:p>
        </p:txBody>
      </p:sp>
      <p:sp>
        <p:nvSpPr>
          <p:cNvPr id="5" name="Footer Placeholder 4">
            <a:extLst>
              <a:ext uri="{FF2B5EF4-FFF2-40B4-BE49-F238E27FC236}">
                <a16:creationId xmlns:a16="http://schemas.microsoft.com/office/drawing/2014/main" id="{1FACFE6F-69B9-4B9E-9675-47B775062378}"/>
              </a:ext>
            </a:extLst>
          </p:cNvPr>
          <p:cNvSpPr>
            <a:spLocks noGrp="1"/>
          </p:cNvSpPr>
          <p:nvPr>
            <p:ph type="ftr" sz="quarter" idx="3"/>
          </p:nvPr>
        </p:nvSpPr>
        <p:spPr>
          <a:xfrm>
            <a:off x="2765425" y="6459538"/>
            <a:ext cx="3616325" cy="365125"/>
          </a:xfrm>
          <a:prstGeom prst="rect">
            <a:avLst/>
          </a:prstGeom>
        </p:spPr>
        <p:txBody>
          <a:bodyPr vert="horz" lIns="91440" tIns="45720" rIns="91440" bIns="45720" rtlCol="0" anchor="ctr"/>
          <a:lstStyle>
            <a:lvl1pPr algn="ctr" eaLnBrk="1" fontAlgn="auto" hangingPunct="1">
              <a:spcBef>
                <a:spcPts val="0"/>
              </a:spcBef>
              <a:spcAft>
                <a:spcPts val="0"/>
              </a:spcAft>
              <a:defRPr sz="900" cap="all" baseline="0">
                <a:solidFill>
                  <a:srgbClr val="FFFFFF"/>
                </a:solidFill>
                <a:latin typeface="+mn-lt"/>
              </a:defRPr>
            </a:lvl1pPr>
          </a:lstStyle>
          <a:p>
            <a:pPr>
              <a:defRPr/>
            </a:pPr>
            <a:endParaRPr lang="nl-NL"/>
          </a:p>
        </p:txBody>
      </p:sp>
      <p:sp>
        <p:nvSpPr>
          <p:cNvPr id="6" name="Slide Number Placeholder 5">
            <a:extLst>
              <a:ext uri="{FF2B5EF4-FFF2-40B4-BE49-F238E27FC236}">
                <a16:creationId xmlns:a16="http://schemas.microsoft.com/office/drawing/2014/main" id="{9550475B-458D-4217-B122-E7C3517FA462}"/>
              </a:ext>
            </a:extLst>
          </p:cNvPr>
          <p:cNvSpPr>
            <a:spLocks noGrp="1"/>
          </p:cNvSpPr>
          <p:nvPr>
            <p:ph type="sldNum" sz="quarter" idx="4"/>
          </p:nvPr>
        </p:nvSpPr>
        <p:spPr>
          <a:xfrm>
            <a:off x="7424738" y="6459538"/>
            <a:ext cx="98425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000">
                <a:solidFill>
                  <a:srgbClr val="FFFFFF"/>
                </a:solidFill>
              </a:defRPr>
            </a:lvl1pPr>
          </a:lstStyle>
          <a:p>
            <a:fld id="{8D6C8C81-4AA3-42FA-B2B0-0A4592AAD662}" type="slidenum">
              <a:rPr lang="nl-NL" altLang="nl-NL"/>
              <a:pPr/>
              <a:t>‹nr.›</a:t>
            </a:fld>
            <a:endParaRPr lang="nl-NL" altLang="nl-NL"/>
          </a:p>
        </p:txBody>
      </p:sp>
      <p:cxnSp>
        <p:nvCxnSpPr>
          <p:cNvPr id="10" name="Straight Connector 9">
            <a:extLst>
              <a:ext uri="{FF2B5EF4-FFF2-40B4-BE49-F238E27FC236}">
                <a16:creationId xmlns:a16="http://schemas.microsoft.com/office/drawing/2014/main" id="{46A114C0-4417-4CD0-A8C3-D214AEAAEDF6}"/>
              </a:ext>
            </a:extLst>
          </p:cNvPr>
          <p:cNvCxnSpPr/>
          <p:nvPr/>
        </p:nvCxnSpPr>
        <p:spPr>
          <a:xfrm>
            <a:off x="895350" y="1738313"/>
            <a:ext cx="747553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4466" r:id="rId1"/>
    <p:sldLayoutId id="2147484461" r:id="rId2"/>
    <p:sldLayoutId id="2147484467" r:id="rId3"/>
    <p:sldLayoutId id="2147484462" r:id="rId4"/>
    <p:sldLayoutId id="2147484463" r:id="rId5"/>
    <p:sldLayoutId id="2147484464" r:id="rId6"/>
    <p:sldLayoutId id="2147484468" r:id="rId7"/>
    <p:sldLayoutId id="2147484469" r:id="rId8"/>
    <p:sldLayoutId id="2147484470" r:id="rId9"/>
    <p:sldLayoutId id="2147484465" r:id="rId10"/>
    <p:sldLayoutId id="2147484471" r:id="rId11"/>
  </p:sldLayoutIdLst>
  <p:txStyles>
    <p:titleStyle>
      <a:lvl1pPr algn="l" rtl="0" eaLnBrk="0" fontAlgn="base" hangingPunct="0">
        <a:lnSpc>
          <a:spcPct val="85000"/>
        </a:lnSpc>
        <a:spcBef>
          <a:spcPct val="0"/>
        </a:spcBef>
        <a:spcAft>
          <a:spcPct val="0"/>
        </a:spcAft>
        <a:defRPr sz="4800" kern="1200" spc="-50">
          <a:solidFill>
            <a:srgbClr val="404040"/>
          </a:solidFill>
          <a:latin typeface="+mj-lt"/>
          <a:ea typeface="+mj-ea"/>
          <a:cs typeface="+mj-cs"/>
        </a:defRPr>
      </a:lvl1pPr>
      <a:lvl2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2pPr>
      <a:lvl3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3pPr>
      <a:lvl4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4pPr>
      <a:lvl5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5pPr>
      <a:lvl6pPr marL="457200" algn="l" rtl="0" fontAlgn="base">
        <a:lnSpc>
          <a:spcPct val="85000"/>
        </a:lnSpc>
        <a:spcBef>
          <a:spcPct val="0"/>
        </a:spcBef>
        <a:spcAft>
          <a:spcPct val="0"/>
        </a:spcAft>
        <a:defRPr sz="4800">
          <a:solidFill>
            <a:srgbClr val="404040"/>
          </a:solidFill>
          <a:latin typeface="Calibri Light" panose="020F0302020204030204" pitchFamily="34" charset="0"/>
        </a:defRPr>
      </a:lvl6pPr>
      <a:lvl7pPr marL="914400" algn="l" rtl="0" fontAlgn="base">
        <a:lnSpc>
          <a:spcPct val="85000"/>
        </a:lnSpc>
        <a:spcBef>
          <a:spcPct val="0"/>
        </a:spcBef>
        <a:spcAft>
          <a:spcPct val="0"/>
        </a:spcAft>
        <a:defRPr sz="4800">
          <a:solidFill>
            <a:srgbClr val="404040"/>
          </a:solidFill>
          <a:latin typeface="Calibri Light" panose="020F0302020204030204" pitchFamily="34" charset="0"/>
        </a:defRPr>
      </a:lvl7pPr>
      <a:lvl8pPr marL="1371600" algn="l" rtl="0" fontAlgn="base">
        <a:lnSpc>
          <a:spcPct val="85000"/>
        </a:lnSpc>
        <a:spcBef>
          <a:spcPct val="0"/>
        </a:spcBef>
        <a:spcAft>
          <a:spcPct val="0"/>
        </a:spcAft>
        <a:defRPr sz="4800">
          <a:solidFill>
            <a:srgbClr val="404040"/>
          </a:solidFill>
          <a:latin typeface="Calibri Light" panose="020F0302020204030204" pitchFamily="34" charset="0"/>
        </a:defRPr>
      </a:lvl8pPr>
      <a:lvl9pPr marL="1828800" algn="l" rtl="0" fontAlgn="base">
        <a:lnSpc>
          <a:spcPct val="85000"/>
        </a:lnSpc>
        <a:spcBef>
          <a:spcPct val="0"/>
        </a:spcBef>
        <a:spcAft>
          <a:spcPct val="0"/>
        </a:spcAft>
        <a:defRPr sz="4800">
          <a:solidFill>
            <a:srgbClr val="404040"/>
          </a:solidFill>
          <a:latin typeface="Calibri Light" panose="020F0302020204030204" pitchFamily="34" charset="0"/>
        </a:defRPr>
      </a:lvl9pPr>
    </p:titleStyle>
    <p:bodyStyle>
      <a:lvl1pPr marL="90488" indent="-90488" algn="l" rtl="0" eaLnBrk="0" fontAlgn="base" hangingPunct="0">
        <a:lnSpc>
          <a:spcPct val="90000"/>
        </a:lnSpc>
        <a:spcBef>
          <a:spcPts val="1200"/>
        </a:spcBef>
        <a:spcAft>
          <a:spcPts val="200"/>
        </a:spcAft>
        <a:buClr>
          <a:schemeClr val="accent1"/>
        </a:buClr>
        <a:buSzPct val="100000"/>
        <a:buFont typeface="Calibri" panose="020F0502020204030204" pitchFamily="34" charset="0"/>
        <a:buChar char=" "/>
        <a:defRPr sz="2000" kern="1200">
          <a:solidFill>
            <a:srgbClr val="404040"/>
          </a:solidFill>
          <a:latin typeface="+mn-lt"/>
          <a:ea typeface="+mn-ea"/>
          <a:cs typeface="+mn-cs"/>
        </a:defRPr>
      </a:lvl1pPr>
      <a:lvl2pPr marL="382588"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kern="1200">
          <a:solidFill>
            <a:srgbClr val="404040"/>
          </a:solidFill>
          <a:latin typeface="+mn-lt"/>
          <a:ea typeface="+mn-ea"/>
          <a:cs typeface="+mn-cs"/>
        </a:defRPr>
      </a:lvl2pPr>
      <a:lvl3pPr marL="566738"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3pPr>
      <a:lvl4pPr marL="749300"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4pPr>
      <a:lvl5pPr marL="931863"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deapollo.nl"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deapollo.nl"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stretch>
            <a:fillRect l="-31000" r="-31000"/>
          </a:stretch>
        </a:blipFill>
        <a:effectLst/>
      </p:bgPr>
    </p:bg>
    <p:spTree>
      <p:nvGrpSpPr>
        <p:cNvPr id="1" name=""/>
        <p:cNvGrpSpPr/>
        <p:nvPr/>
      </p:nvGrpSpPr>
      <p:grpSpPr>
        <a:xfrm>
          <a:off x="0" y="0"/>
          <a:ext cx="0" cy="0"/>
          <a:chOff x="0" y="0"/>
          <a:chExt cx="0" cy="0"/>
        </a:xfrm>
      </p:grpSpPr>
      <p:sp>
        <p:nvSpPr>
          <p:cNvPr id="2050" name="Titel 1">
            <a:extLst>
              <a:ext uri="{FF2B5EF4-FFF2-40B4-BE49-F238E27FC236}">
                <a16:creationId xmlns:a16="http://schemas.microsoft.com/office/drawing/2014/main" id="{614B012C-A14E-4087-828E-4969DB2EF53C}"/>
              </a:ext>
            </a:extLst>
          </p:cNvPr>
          <p:cNvSpPr>
            <a:spLocks noGrp="1"/>
          </p:cNvSpPr>
          <p:nvPr>
            <p:ph type="ctrTitle"/>
          </p:nvPr>
        </p:nvSpPr>
        <p:spPr>
          <a:xfrm>
            <a:off x="684213" y="1344297"/>
            <a:ext cx="7772400" cy="1830387"/>
          </a:xfrm>
        </p:spPr>
        <p:txBody>
          <a:bodyPr>
            <a:normAutofit fontScale="90000"/>
          </a:bodyPr>
          <a:lstStyle/>
          <a:p>
            <a:pPr algn="ctr" eaLnBrk="1" fontAlgn="auto" hangingPunct="1">
              <a:spcAft>
                <a:spcPts val="0"/>
              </a:spcAft>
              <a:defRPr/>
            </a:pPr>
            <a:r>
              <a:rPr lang="nl-NL" sz="5400" b="1">
                <a:solidFill>
                  <a:schemeClr val="bg1"/>
                </a:solidFill>
                <a:latin typeface="Calibri"/>
                <a:ea typeface="Calibri"/>
                <a:cs typeface="Calibri"/>
              </a:rPr>
              <a:t>Voorlichtingsbijeenkomst</a:t>
            </a:r>
            <a:br>
              <a:rPr lang="nl-NL" sz="5400" b="1" dirty="0">
                <a:latin typeface="Calibri" pitchFamily="34" charset="0"/>
                <a:cs typeface="Calibri" pitchFamily="34" charset="0"/>
              </a:rPr>
            </a:br>
            <a:r>
              <a:rPr lang="nl-NL" sz="5400" b="1">
                <a:solidFill>
                  <a:schemeClr val="bg1"/>
                </a:solidFill>
                <a:latin typeface="Calibri"/>
                <a:ea typeface="Calibri"/>
                <a:cs typeface="Calibri"/>
              </a:rPr>
              <a:t>De Apollo</a:t>
            </a:r>
            <a:br>
              <a:rPr lang="nl-NL" sz="5400" b="1" dirty="0">
                <a:latin typeface="Calibri" pitchFamily="34" charset="0"/>
                <a:cs typeface="Calibri" pitchFamily="34" charset="0"/>
              </a:rPr>
            </a:br>
            <a:r>
              <a:rPr lang="nl-NL" sz="2700">
                <a:latin typeface="Calibri"/>
                <a:ea typeface="Calibri"/>
                <a:cs typeface="Calibri"/>
              </a:rPr>
              <a:t>voor VMBO-T en HAVO</a:t>
            </a:r>
          </a:p>
        </p:txBody>
      </p:sp>
      <p:pic>
        <p:nvPicPr>
          <p:cNvPr id="10243" name="picture" descr="De Apollo 300ppi">
            <a:extLst>
              <a:ext uri="{FF2B5EF4-FFF2-40B4-BE49-F238E27FC236}">
                <a16:creationId xmlns:a16="http://schemas.microsoft.com/office/drawing/2014/main" id="{CBD4B964-6DE2-4780-9E7C-9AD179D20DD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53597" y="5292130"/>
            <a:ext cx="1600991" cy="1019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Ondertitel 1">
            <a:extLst>
              <a:ext uri="{FF2B5EF4-FFF2-40B4-BE49-F238E27FC236}">
                <a16:creationId xmlns:a16="http://schemas.microsoft.com/office/drawing/2014/main" id="{56E9099B-7204-4F9C-99D3-7C004FEB9537}"/>
              </a:ext>
            </a:extLst>
          </p:cNvPr>
          <p:cNvSpPr>
            <a:spLocks noGrp="1"/>
          </p:cNvSpPr>
          <p:nvPr>
            <p:ph type="subTitle" idx="1"/>
          </p:nvPr>
        </p:nvSpPr>
        <p:spPr>
          <a:xfrm>
            <a:off x="914788" y="4362427"/>
            <a:ext cx="7543800" cy="1143000"/>
          </a:xfrm>
        </p:spPr>
        <p:txBody>
          <a:bodyPr/>
          <a:lstStyle/>
          <a:p>
            <a:pPr algn="ctr">
              <a:defRPr/>
            </a:pPr>
            <a:r>
              <a:rPr lang="nl-NL" sz="2800">
                <a:solidFill>
                  <a:schemeClr val="bg1"/>
                </a:solidFill>
              </a:rPr>
              <a:t>Dinsdag 20 oktober 2026 </a:t>
            </a:r>
            <a:endParaRPr lang="en-US" sz="2800" cap="none" spc="0">
              <a:solidFill>
                <a:schemeClr val="bg1"/>
              </a:solidFill>
              <a:ea typeface="Calibri" panose="020F0502020204030204"/>
              <a:cs typeface="Calibri" panose="020F0502020204030204"/>
            </a:endParaRPr>
          </a:p>
          <a:p>
            <a:pPr algn="ctr">
              <a:defRPr/>
            </a:pPr>
            <a:r>
              <a:rPr lang="nl-NL" sz="2800">
                <a:solidFill>
                  <a:schemeClr val="bg1"/>
                </a:solidFill>
                <a:ea typeface="Calibri Light"/>
                <a:cs typeface="Calibri Light"/>
              </a:rPr>
              <a:t>Futuris Amstelveen</a:t>
            </a:r>
          </a:p>
        </p:txBody>
      </p:sp>
    </p:spTree>
  </p:cSld>
  <p:clrMapOvr>
    <a:masterClrMapping/>
  </p:clrMapOvr>
  <p:transition spd="slow">
    <p:pull/>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6C9BF3E6-7AF7-4177-B7FF-AC282D207550}"/>
              </a:ext>
            </a:extLst>
          </p:cNvPr>
          <p:cNvSpPr>
            <a:spLocks noGrp="1"/>
          </p:cNvSpPr>
          <p:nvPr>
            <p:ph type="title"/>
          </p:nvPr>
        </p:nvSpPr>
        <p:spPr/>
        <p:txBody>
          <a:bodyPr/>
          <a:lstStyle/>
          <a:p>
            <a:pPr algn="ctr" eaLnBrk="1" fontAlgn="auto" hangingPunct="1">
              <a:spcAft>
                <a:spcPts val="0"/>
              </a:spcAft>
              <a:defRPr/>
            </a:pPr>
            <a:r>
              <a:rPr lang="nl-NL">
                <a:solidFill>
                  <a:schemeClr val="tx1">
                    <a:lumMod val="75000"/>
                    <a:lumOff val="25000"/>
                  </a:schemeClr>
                </a:solidFill>
                <a:latin typeface="Calibri" pitchFamily="34" charset="0"/>
                <a:cs typeface="Calibri" pitchFamily="34" charset="0"/>
              </a:rPr>
              <a:t>Welkom</a:t>
            </a:r>
          </a:p>
        </p:txBody>
      </p:sp>
      <p:sp>
        <p:nvSpPr>
          <p:cNvPr id="12291" name="Tijdelijke aanduiding voor inhoud 1">
            <a:extLst>
              <a:ext uri="{FF2B5EF4-FFF2-40B4-BE49-F238E27FC236}">
                <a16:creationId xmlns:a16="http://schemas.microsoft.com/office/drawing/2014/main" id="{58585591-EAFB-4BD1-A8A2-7F7F0EDB7D52}"/>
              </a:ext>
            </a:extLst>
          </p:cNvPr>
          <p:cNvSpPr>
            <a:spLocks noGrp="1" noChangeArrowheads="1"/>
          </p:cNvSpPr>
          <p:nvPr>
            <p:ph idx="1"/>
          </p:nvPr>
        </p:nvSpPr>
        <p:spPr>
          <a:xfrm>
            <a:off x="822325" y="1846263"/>
            <a:ext cx="7543800" cy="854576"/>
          </a:xfrm>
        </p:spPr>
        <p:txBody>
          <a:bodyPr/>
          <a:lstStyle/>
          <a:p>
            <a:pPr algn="ctr">
              <a:buNone/>
            </a:pPr>
            <a:r>
              <a:rPr lang="nl-NL" sz="3200" b="1">
                <a:solidFill>
                  <a:srgbClr val="00B050"/>
                </a:solidFill>
                <a:ea typeface="Calibri"/>
                <a:cs typeface="Calibri"/>
              </a:rPr>
              <a:t>De Apollo: samen leren, samen groeien</a:t>
            </a:r>
            <a:endParaRPr lang="nl-NL" sz="3200">
              <a:solidFill>
                <a:srgbClr val="000000"/>
              </a:solidFill>
              <a:ea typeface="Calibri"/>
              <a:cs typeface="Calibri"/>
            </a:endParaRPr>
          </a:p>
          <a:p>
            <a:pPr marL="0" indent="0">
              <a:buNone/>
            </a:pPr>
            <a:endParaRPr lang="nl-NL" altLang="nl-NL" dirty="0">
              <a:ea typeface="ＭＳ Ｐゴシック"/>
              <a:cs typeface="Calibri"/>
            </a:endParaRPr>
          </a:p>
          <a:p>
            <a:pPr marL="0" indent="0" algn="ctr">
              <a:buNone/>
            </a:pPr>
            <a:endParaRPr lang="nl-NL" altLang="nl-NL" sz="2400">
              <a:ea typeface="ＭＳ Ｐゴシック"/>
              <a:cs typeface="Calibri"/>
            </a:endParaRPr>
          </a:p>
          <a:p>
            <a:pPr marL="0" indent="0" algn="ctr">
              <a:buNone/>
            </a:pPr>
            <a:endParaRPr lang="nl-NL" altLang="nl-NL" sz="3200" b="1" dirty="0">
              <a:solidFill>
                <a:srgbClr val="00B050"/>
              </a:solidFill>
              <a:ea typeface="ＭＳ Ｐゴシック"/>
              <a:cs typeface="Calibri"/>
            </a:endParaRPr>
          </a:p>
          <a:p>
            <a:pPr marL="0" indent="0" algn="ctr">
              <a:buNone/>
            </a:pPr>
            <a:endParaRPr lang="nl-NL" altLang="nl-NL" sz="3200" b="1" dirty="0">
              <a:solidFill>
                <a:srgbClr val="00B050"/>
              </a:solidFill>
              <a:ea typeface="ＭＳ Ｐゴシック"/>
              <a:cs typeface="Calibri"/>
            </a:endParaRPr>
          </a:p>
        </p:txBody>
      </p:sp>
      <p:pic>
        <p:nvPicPr>
          <p:cNvPr id="12292" name="picture" descr="De Apollo 300ppi">
            <a:extLst>
              <a:ext uri="{FF2B5EF4-FFF2-40B4-BE49-F238E27FC236}">
                <a16:creationId xmlns:a16="http://schemas.microsoft.com/office/drawing/2014/main" id="{FE1F6822-467E-4C17-8EBE-F6919102FC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908720"/>
            <a:ext cx="1188812"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AEA9E159-46D0-731F-921D-CE5180C042BD}"/>
              </a:ext>
            </a:extLst>
          </p:cNvPr>
          <p:cNvPicPr>
            <a:picLocks noChangeAspect="1"/>
          </p:cNvPicPr>
          <p:nvPr/>
        </p:nvPicPr>
        <p:blipFill>
          <a:blip r:embed="rId3"/>
          <a:stretch>
            <a:fillRect/>
          </a:stretch>
        </p:blipFill>
        <p:spPr>
          <a:xfrm>
            <a:off x="1468055" y="2928166"/>
            <a:ext cx="6644222" cy="3031560"/>
          </a:xfrm>
          <a:prstGeom prst="rect">
            <a:avLst/>
          </a:prstGeom>
        </p:spPr>
      </p:pic>
    </p:spTree>
  </p:cSld>
  <p:clrMapOvr>
    <a:masterClrMapping/>
  </p:clrMapOvr>
  <p:transition spd="slow">
    <p:pull/>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3052590F-6D25-41A7-8902-038CE94667A2}"/>
              </a:ext>
            </a:extLst>
          </p:cNvPr>
          <p:cNvSpPr>
            <a:spLocks noGrp="1"/>
          </p:cNvSpPr>
          <p:nvPr>
            <p:ph type="title"/>
          </p:nvPr>
        </p:nvSpPr>
        <p:spPr/>
        <p:txBody>
          <a:bodyPr/>
          <a:lstStyle/>
          <a:p>
            <a:pPr eaLnBrk="1" fontAlgn="auto" hangingPunct="1">
              <a:spcAft>
                <a:spcPts val="0"/>
              </a:spcAft>
              <a:defRPr/>
            </a:pPr>
            <a:r>
              <a:rPr lang="nl-NL">
                <a:solidFill>
                  <a:schemeClr val="tx1">
                    <a:lumMod val="75000"/>
                    <a:lumOff val="25000"/>
                  </a:schemeClr>
                </a:solidFill>
                <a:latin typeface="Calibri" pitchFamily="34" charset="0"/>
                <a:cs typeface="Calibri" pitchFamily="34" charset="0"/>
              </a:rPr>
              <a:t>Vragen</a:t>
            </a:r>
            <a:endParaRPr lang="nl-NL"/>
          </a:p>
        </p:txBody>
      </p:sp>
      <p:sp>
        <p:nvSpPr>
          <p:cNvPr id="24578" name="Tijdelijke aanduiding voor inhoud 1">
            <a:extLst>
              <a:ext uri="{FF2B5EF4-FFF2-40B4-BE49-F238E27FC236}">
                <a16:creationId xmlns:a16="http://schemas.microsoft.com/office/drawing/2014/main" id="{F0E75D42-A64E-4D2D-9EAE-DE89BB8C61FE}"/>
              </a:ext>
            </a:extLst>
          </p:cNvPr>
          <p:cNvSpPr>
            <a:spLocks noGrp="1"/>
          </p:cNvSpPr>
          <p:nvPr>
            <p:ph idx="1"/>
          </p:nvPr>
        </p:nvSpPr>
        <p:spPr/>
        <p:txBody>
          <a:bodyPr rtlCol="0">
            <a:normAutofit lnSpcReduction="10000"/>
          </a:bodyPr>
          <a:lstStyle/>
          <a:p>
            <a:pPr marL="107950" indent="0" algn="ctr" eaLnBrk="1" fontAlgn="auto" hangingPunct="1">
              <a:buFont typeface="Wingdings 3" panose="05040102010807070707" pitchFamily="18" charset="2"/>
              <a:buNone/>
              <a:defRPr/>
            </a:pPr>
            <a:r>
              <a:rPr lang="nl-NL" altLang="nl-NL" sz="30000">
                <a:solidFill>
                  <a:schemeClr val="tx1">
                    <a:lumMod val="75000"/>
                    <a:lumOff val="25000"/>
                  </a:schemeClr>
                </a:solidFill>
                <a:ea typeface="ＭＳ Ｐゴシック" panose="020B0600070205080204" pitchFamily="34" charset="-128"/>
              </a:rPr>
              <a:t>?</a:t>
            </a:r>
            <a:endParaRPr lang="nl-NL">
              <a:cs typeface="Calibri" panose="020F0502020204030204"/>
            </a:endParaRPr>
          </a:p>
        </p:txBody>
      </p:sp>
      <p:pic>
        <p:nvPicPr>
          <p:cNvPr id="34820" name="picture" descr="De Apollo 300ppi">
            <a:extLst>
              <a:ext uri="{FF2B5EF4-FFF2-40B4-BE49-F238E27FC236}">
                <a16:creationId xmlns:a16="http://schemas.microsoft.com/office/drawing/2014/main" id="{327978A4-AF43-4D12-861C-8780622B4D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652462"/>
            <a:ext cx="1072109" cy="832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4578">
                                            <p:txEl>
                                              <p:pRg st="0" end="0"/>
                                            </p:txEl>
                                          </p:spTgt>
                                        </p:tgtEl>
                                        <p:attrNameLst>
                                          <p:attrName>style.visibility</p:attrName>
                                        </p:attrNameLst>
                                      </p:cBhvr>
                                      <p:to>
                                        <p:strVal val="visible"/>
                                      </p:to>
                                    </p:set>
                                    <p:animEffect transition="in" filter="wipe(down)">
                                      <p:cBhvr>
                                        <p:cTn id="7" dur="580">
                                          <p:stCondLst>
                                            <p:cond delay="0"/>
                                          </p:stCondLst>
                                        </p:cTn>
                                        <p:tgtEl>
                                          <p:spTgt spid="24578">
                                            <p:txEl>
                                              <p:pRg st="0" end="0"/>
                                            </p:txEl>
                                          </p:spTgt>
                                        </p:tgtEl>
                                      </p:cBhvr>
                                    </p:animEffect>
                                    <p:anim calcmode="lin" valueType="num">
                                      <p:cBhvr>
                                        <p:cTn id="8" dur="1822" tmFilter="0,0; 0.14,0.36; 0.43,0.73; 0.71,0.91; 1.0,1.0">
                                          <p:stCondLst>
                                            <p:cond delay="0"/>
                                          </p:stCondLst>
                                        </p:cTn>
                                        <p:tgtEl>
                                          <p:spTgt spid="24578">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4578">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4578">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4578">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4578">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4578">
                                            <p:txEl>
                                              <p:pRg st="0" end="0"/>
                                            </p:txEl>
                                          </p:spTgt>
                                        </p:tgtEl>
                                      </p:cBhvr>
                                      <p:to x="100000" y="60000"/>
                                    </p:animScale>
                                    <p:animScale>
                                      <p:cBhvr>
                                        <p:cTn id="14" dur="166" decel="50000">
                                          <p:stCondLst>
                                            <p:cond delay="676"/>
                                          </p:stCondLst>
                                        </p:cTn>
                                        <p:tgtEl>
                                          <p:spTgt spid="24578">
                                            <p:txEl>
                                              <p:pRg st="0" end="0"/>
                                            </p:txEl>
                                          </p:spTgt>
                                        </p:tgtEl>
                                      </p:cBhvr>
                                      <p:to x="100000" y="100000"/>
                                    </p:animScale>
                                    <p:animScale>
                                      <p:cBhvr>
                                        <p:cTn id="15" dur="26">
                                          <p:stCondLst>
                                            <p:cond delay="1312"/>
                                          </p:stCondLst>
                                        </p:cTn>
                                        <p:tgtEl>
                                          <p:spTgt spid="24578">
                                            <p:txEl>
                                              <p:pRg st="0" end="0"/>
                                            </p:txEl>
                                          </p:spTgt>
                                        </p:tgtEl>
                                      </p:cBhvr>
                                      <p:to x="100000" y="80000"/>
                                    </p:animScale>
                                    <p:animScale>
                                      <p:cBhvr>
                                        <p:cTn id="16" dur="166" decel="50000">
                                          <p:stCondLst>
                                            <p:cond delay="1338"/>
                                          </p:stCondLst>
                                        </p:cTn>
                                        <p:tgtEl>
                                          <p:spTgt spid="24578">
                                            <p:txEl>
                                              <p:pRg st="0" end="0"/>
                                            </p:txEl>
                                          </p:spTgt>
                                        </p:tgtEl>
                                      </p:cBhvr>
                                      <p:to x="100000" y="100000"/>
                                    </p:animScale>
                                    <p:animScale>
                                      <p:cBhvr>
                                        <p:cTn id="17" dur="26">
                                          <p:stCondLst>
                                            <p:cond delay="1642"/>
                                          </p:stCondLst>
                                        </p:cTn>
                                        <p:tgtEl>
                                          <p:spTgt spid="24578">
                                            <p:txEl>
                                              <p:pRg st="0" end="0"/>
                                            </p:txEl>
                                          </p:spTgt>
                                        </p:tgtEl>
                                      </p:cBhvr>
                                      <p:to x="100000" y="90000"/>
                                    </p:animScale>
                                    <p:animScale>
                                      <p:cBhvr>
                                        <p:cTn id="18" dur="166" decel="50000">
                                          <p:stCondLst>
                                            <p:cond delay="1668"/>
                                          </p:stCondLst>
                                        </p:cTn>
                                        <p:tgtEl>
                                          <p:spTgt spid="24578">
                                            <p:txEl>
                                              <p:pRg st="0" end="0"/>
                                            </p:txEl>
                                          </p:spTgt>
                                        </p:tgtEl>
                                      </p:cBhvr>
                                      <p:to x="100000" y="100000"/>
                                    </p:animScale>
                                    <p:animScale>
                                      <p:cBhvr>
                                        <p:cTn id="19" dur="26">
                                          <p:stCondLst>
                                            <p:cond delay="1808"/>
                                          </p:stCondLst>
                                        </p:cTn>
                                        <p:tgtEl>
                                          <p:spTgt spid="24578">
                                            <p:txEl>
                                              <p:pRg st="0" end="0"/>
                                            </p:txEl>
                                          </p:spTgt>
                                        </p:tgtEl>
                                      </p:cBhvr>
                                      <p:to x="100000" y="95000"/>
                                    </p:animScale>
                                    <p:animScale>
                                      <p:cBhvr>
                                        <p:cTn id="20" dur="166" decel="50000">
                                          <p:stCondLst>
                                            <p:cond delay="1834"/>
                                          </p:stCondLst>
                                        </p:cTn>
                                        <p:tgtEl>
                                          <p:spTgt spid="24578">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B5384-A1DF-C702-5D26-E955A1EA8B22}"/>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F3284A65-6793-5E43-FECB-0F0143BFF440}"/>
              </a:ext>
            </a:extLst>
          </p:cNvPr>
          <p:cNvSpPr>
            <a:spLocks noGrp="1"/>
          </p:cNvSpPr>
          <p:nvPr>
            <p:ph type="title"/>
          </p:nvPr>
        </p:nvSpPr>
        <p:spPr/>
        <p:txBody>
          <a:bodyPr/>
          <a:lstStyle/>
          <a:p>
            <a:pPr eaLnBrk="1" fontAlgn="auto" hangingPunct="1">
              <a:spcAft>
                <a:spcPts val="0"/>
              </a:spcAft>
              <a:defRPr/>
            </a:pPr>
            <a:r>
              <a:rPr lang="nl-NL">
                <a:solidFill>
                  <a:schemeClr val="tx1">
                    <a:lumMod val="75000"/>
                    <a:lumOff val="25000"/>
                  </a:schemeClr>
                </a:solidFill>
                <a:latin typeface="Calibri"/>
                <a:ea typeface="Calibri"/>
                <a:cs typeface="Calibri"/>
              </a:rPr>
              <a:t>Even opwarmen</a:t>
            </a:r>
          </a:p>
        </p:txBody>
      </p:sp>
      <p:sp>
        <p:nvSpPr>
          <p:cNvPr id="24578" name="Tijdelijke aanduiding voor inhoud 1">
            <a:extLst>
              <a:ext uri="{FF2B5EF4-FFF2-40B4-BE49-F238E27FC236}">
                <a16:creationId xmlns:a16="http://schemas.microsoft.com/office/drawing/2014/main" id="{037E6880-662D-B403-24B1-BC3F0EC4A4B1}"/>
              </a:ext>
            </a:extLst>
          </p:cNvPr>
          <p:cNvSpPr>
            <a:spLocks noGrp="1"/>
          </p:cNvSpPr>
          <p:nvPr>
            <p:ph idx="1"/>
          </p:nvPr>
        </p:nvSpPr>
        <p:spPr/>
        <p:txBody>
          <a:bodyPr rtlCol="0">
            <a:normAutofit/>
          </a:bodyPr>
          <a:lstStyle/>
          <a:p>
            <a:pPr marL="450850" indent="-342900" eaLnBrk="1" fontAlgn="auto" hangingPunct="1">
              <a:buFont typeface="Courier New" panose="020F0502020204030204" pitchFamily="34" charset="0"/>
              <a:buChar char="o"/>
              <a:defRPr/>
            </a:pPr>
            <a:r>
              <a:rPr lang="nl-NL" altLang="nl-NL" sz="2400">
                <a:solidFill>
                  <a:schemeClr val="tx1">
                    <a:lumMod val="75000"/>
                    <a:lumOff val="25000"/>
                  </a:schemeClr>
                </a:solidFill>
                <a:ea typeface="ＭＳ Ｐゴシック"/>
                <a:cs typeface="Calibri" panose="020F0502020204030204"/>
              </a:rPr>
              <a:t>De Apollo is bij uitstek de school voor mijn kind</a:t>
            </a:r>
          </a:p>
          <a:p>
            <a:pPr marL="450850" indent="-342900">
              <a:buFont typeface="Courier New" panose="020F0502020204030204" pitchFamily="34" charset="0"/>
              <a:buChar char="o"/>
              <a:defRPr/>
            </a:pPr>
            <a:r>
              <a:rPr lang="nl-NL" altLang="nl-NL" sz="2400">
                <a:solidFill>
                  <a:schemeClr val="tx1">
                    <a:lumMod val="75000"/>
                    <a:lumOff val="25000"/>
                  </a:schemeClr>
                </a:solidFill>
                <a:ea typeface="ＭＳ Ｐゴシック"/>
                <a:cs typeface="Calibri" panose="020F0502020204030204"/>
              </a:rPr>
              <a:t>Wat maakt een school een goede school?</a:t>
            </a:r>
            <a:endParaRPr lang="en-US" sz="2400">
              <a:solidFill>
                <a:schemeClr val="tx1">
                  <a:lumMod val="75000"/>
                  <a:lumOff val="25000"/>
                </a:schemeClr>
              </a:solidFill>
              <a:ea typeface="Calibri"/>
              <a:cs typeface="Calibri"/>
            </a:endParaRPr>
          </a:p>
          <a:p>
            <a:pPr marL="450850" indent="-342900">
              <a:buFont typeface="Courier New" panose="020F0502020204030204" pitchFamily="34" charset="0"/>
              <a:buChar char="o"/>
              <a:defRPr/>
            </a:pPr>
            <a:r>
              <a:rPr lang="nl-NL" altLang="nl-NL" sz="2400">
                <a:solidFill>
                  <a:schemeClr val="tx1">
                    <a:lumMod val="75000"/>
                    <a:lumOff val="25000"/>
                  </a:schemeClr>
                </a:solidFill>
                <a:ea typeface="ＭＳ Ｐゴシック"/>
                <a:cs typeface="Calibri" panose="020F0502020204030204"/>
              </a:rPr>
              <a:t>Een kind moet zich eerst veilig voelen voordat het tot leren kan komen</a:t>
            </a:r>
          </a:p>
          <a:p>
            <a:pPr marL="450850" indent="-342900">
              <a:buFont typeface="Courier New" panose="020F0502020204030204" pitchFamily="34" charset="0"/>
              <a:buChar char="o"/>
              <a:defRPr/>
            </a:pPr>
            <a:r>
              <a:rPr lang="nl-NL" sz="2400">
                <a:solidFill>
                  <a:schemeClr val="tx1">
                    <a:lumMod val="75000"/>
                    <a:lumOff val="25000"/>
                  </a:schemeClr>
                </a:solidFill>
                <a:ea typeface="+mn-lt"/>
                <a:cs typeface="+mn-lt"/>
              </a:rPr>
              <a:t>Een school die hoge verwachtingen heeft, laat leerlingen juist zien dat ze ertoe doen.</a:t>
            </a:r>
            <a:endParaRPr lang="nl-NL" sz="2400">
              <a:ea typeface="Calibri" panose="020F0502020204030204"/>
              <a:cs typeface="Calibri" panose="020F0502020204030204"/>
            </a:endParaRPr>
          </a:p>
          <a:p>
            <a:pPr marL="450850" indent="-342900">
              <a:buFont typeface="Courier New" panose="020F0502020204030204" pitchFamily="34" charset="0"/>
              <a:buChar char="o"/>
              <a:defRPr/>
            </a:pPr>
            <a:r>
              <a:rPr lang="nl-NL" sz="2400">
                <a:solidFill>
                  <a:schemeClr val="tx1">
                    <a:lumMod val="75000"/>
                    <a:lumOff val="25000"/>
                  </a:schemeClr>
                </a:solidFill>
                <a:ea typeface="Calibri"/>
                <a:cs typeface="Calibri" panose="020F0502020204030204"/>
              </a:rPr>
              <a:t>Ouders en school zijn samen verantwoordelijk voor de ontwikkeling van een kind/leerling</a:t>
            </a:r>
          </a:p>
          <a:p>
            <a:pPr marL="450850" indent="-342900">
              <a:buFont typeface="Courier New" panose="020F0502020204030204" pitchFamily="34" charset="0"/>
              <a:buChar char="o"/>
              <a:defRPr/>
            </a:pPr>
            <a:endParaRPr lang="nl-NL" sz="2400">
              <a:solidFill>
                <a:schemeClr val="tx1">
                  <a:lumMod val="75000"/>
                  <a:lumOff val="25000"/>
                </a:schemeClr>
              </a:solidFill>
              <a:ea typeface="Calibri"/>
              <a:cs typeface="Calibri" panose="020F0502020204030204"/>
            </a:endParaRPr>
          </a:p>
          <a:p>
            <a:pPr marL="450850" indent="-342900">
              <a:buFont typeface="Courier New" panose="020F0502020204030204" pitchFamily="34" charset="0"/>
              <a:buChar char="o"/>
              <a:defRPr/>
            </a:pPr>
            <a:endParaRPr lang="nl-NL" altLang="nl-NL" sz="2400">
              <a:solidFill>
                <a:schemeClr val="tx1">
                  <a:lumMod val="75000"/>
                  <a:lumOff val="25000"/>
                </a:schemeClr>
              </a:solidFill>
              <a:ea typeface="ＭＳ Ｐゴシック"/>
              <a:cs typeface="Calibri" panose="020F0502020204030204"/>
            </a:endParaRPr>
          </a:p>
        </p:txBody>
      </p:sp>
      <p:pic>
        <p:nvPicPr>
          <p:cNvPr id="34820" name="picture" descr="De Apollo 300ppi">
            <a:extLst>
              <a:ext uri="{FF2B5EF4-FFF2-40B4-BE49-F238E27FC236}">
                <a16:creationId xmlns:a16="http://schemas.microsoft.com/office/drawing/2014/main" id="{5CD1DFFD-7CB9-8FA0-3888-E71035023B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652462"/>
            <a:ext cx="1072109" cy="832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004CB953-E85A-B3BA-F75D-6EE15448AB73}"/>
              </a:ext>
            </a:extLst>
          </p:cNvPr>
          <p:cNvPicPr>
            <a:picLocks noChangeAspect="1"/>
          </p:cNvPicPr>
          <p:nvPr/>
        </p:nvPicPr>
        <p:blipFill>
          <a:blip r:embed="rId3"/>
          <a:stretch>
            <a:fillRect/>
          </a:stretch>
        </p:blipFill>
        <p:spPr>
          <a:xfrm>
            <a:off x="6487297" y="4870621"/>
            <a:ext cx="2656704" cy="1987380"/>
          </a:xfrm>
          <a:prstGeom prst="rect">
            <a:avLst/>
          </a:prstGeom>
        </p:spPr>
      </p:pic>
    </p:spTree>
    <p:extLst>
      <p:ext uri="{BB962C8B-B14F-4D97-AF65-F5344CB8AC3E}">
        <p14:creationId xmlns:p14="http://schemas.microsoft.com/office/powerpoint/2010/main" val="1070798383"/>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C58EE5A7-DEC8-4C13-83CB-87425C89C55F}"/>
              </a:ext>
            </a:extLst>
          </p:cNvPr>
          <p:cNvSpPr>
            <a:spLocks noGrp="1"/>
          </p:cNvSpPr>
          <p:nvPr>
            <p:ph type="title"/>
          </p:nvPr>
        </p:nvSpPr>
        <p:spPr>
          <a:xfrm>
            <a:off x="513193" y="691571"/>
            <a:ext cx="7543800" cy="1671508"/>
          </a:xfrm>
        </p:spPr>
        <p:txBody>
          <a:bodyPr>
            <a:normAutofit/>
          </a:bodyPr>
          <a:lstStyle/>
          <a:p>
            <a:pPr eaLnBrk="1" fontAlgn="auto" hangingPunct="1">
              <a:spcAft>
                <a:spcPts val="0"/>
              </a:spcAft>
              <a:defRPr/>
            </a:pPr>
            <a:r>
              <a:rPr lang="nl-NL" b="1">
                <a:solidFill>
                  <a:srgbClr val="00B050"/>
                </a:solidFill>
                <a:latin typeface="Calibri"/>
                <a:cs typeface="Calibri"/>
              </a:rPr>
              <a:t>K</a:t>
            </a:r>
            <a:r>
              <a:rPr lang="nl-NL">
                <a:solidFill>
                  <a:srgbClr val="00B050"/>
                </a:solidFill>
                <a:latin typeface="Calibri"/>
                <a:cs typeface="Calibri"/>
              </a:rPr>
              <a:t>leinschalig </a:t>
            </a:r>
            <a:r>
              <a:rPr lang="nl-NL" b="1">
                <a:solidFill>
                  <a:srgbClr val="00B050"/>
                </a:solidFill>
                <a:latin typeface="Calibri"/>
                <a:cs typeface="Calibri"/>
              </a:rPr>
              <a:t>O</a:t>
            </a:r>
            <a:r>
              <a:rPr lang="nl-NL">
                <a:solidFill>
                  <a:srgbClr val="00B050"/>
                </a:solidFill>
                <a:latin typeface="Calibri"/>
                <a:cs typeface="Calibri"/>
              </a:rPr>
              <a:t>ndersteunend </a:t>
            </a:r>
            <a:r>
              <a:rPr lang="nl-NL" b="1">
                <a:solidFill>
                  <a:srgbClr val="00B050"/>
                </a:solidFill>
                <a:latin typeface="Calibri"/>
                <a:cs typeface="Calibri"/>
              </a:rPr>
              <a:t>V</a:t>
            </a:r>
            <a:r>
              <a:rPr lang="nl-NL">
                <a:solidFill>
                  <a:srgbClr val="00B050"/>
                </a:solidFill>
                <a:latin typeface="Calibri"/>
                <a:cs typeface="Calibri"/>
              </a:rPr>
              <a:t>oortgezet </a:t>
            </a:r>
            <a:r>
              <a:rPr lang="nl-NL" b="1">
                <a:solidFill>
                  <a:srgbClr val="00B050"/>
                </a:solidFill>
                <a:latin typeface="Calibri"/>
                <a:cs typeface="Calibri"/>
              </a:rPr>
              <a:t>O</a:t>
            </a:r>
            <a:r>
              <a:rPr lang="nl-NL">
                <a:solidFill>
                  <a:srgbClr val="00B050"/>
                </a:solidFill>
                <a:latin typeface="Calibri"/>
                <a:cs typeface="Calibri"/>
              </a:rPr>
              <a:t>nderwijs KOVO</a:t>
            </a:r>
          </a:p>
        </p:txBody>
      </p:sp>
      <p:sp>
        <p:nvSpPr>
          <p:cNvPr id="14338" name="Tijdelijke aanduiding voor inhoud 1">
            <a:extLst>
              <a:ext uri="{FF2B5EF4-FFF2-40B4-BE49-F238E27FC236}">
                <a16:creationId xmlns:a16="http://schemas.microsoft.com/office/drawing/2014/main" id="{CD6EEE23-CDF3-404F-B6EF-E697868905C7}"/>
              </a:ext>
            </a:extLst>
          </p:cNvPr>
          <p:cNvSpPr>
            <a:spLocks noGrp="1"/>
          </p:cNvSpPr>
          <p:nvPr>
            <p:ph idx="1"/>
          </p:nvPr>
        </p:nvSpPr>
        <p:spPr>
          <a:xfrm>
            <a:off x="765175" y="2132856"/>
            <a:ext cx="7543800" cy="4022725"/>
          </a:xfrm>
        </p:spPr>
        <p:txBody>
          <a:bodyPr rtlCol="0">
            <a:normAutofit fontScale="70000" lnSpcReduction="20000"/>
          </a:bodyPr>
          <a:lstStyle/>
          <a:p>
            <a:pPr marL="107950" indent="0" eaLnBrk="1" fontAlgn="auto" hangingPunct="1">
              <a:buFont typeface="Wingdings 3" panose="05040102010807070707" pitchFamily="18" charset="2"/>
              <a:buNone/>
              <a:defRPr/>
            </a:pPr>
            <a:endParaRPr lang="nl-NL" altLang="nl-NL" sz="1800">
              <a:solidFill>
                <a:schemeClr val="tx1">
                  <a:lumMod val="75000"/>
                  <a:lumOff val="25000"/>
                </a:schemeClr>
              </a:solidFill>
              <a:ea typeface="ＭＳ Ｐゴシック" panose="020B0600070205080204" pitchFamily="34" charset="-128"/>
            </a:endParaRPr>
          </a:p>
          <a:p>
            <a:pPr marL="107950" indent="0" eaLnBrk="1" fontAlgn="auto" hangingPunct="1">
              <a:buNone/>
              <a:defRPr/>
            </a:pPr>
            <a:r>
              <a:rPr lang="nl-NL" altLang="nl-NL" sz="2400">
                <a:solidFill>
                  <a:schemeClr val="tx1">
                    <a:lumMod val="75000"/>
                    <a:lumOff val="25000"/>
                  </a:schemeClr>
                </a:solidFill>
                <a:ea typeface="Calibri"/>
              </a:rPr>
              <a:t>Wij zijn een </a:t>
            </a:r>
            <a:r>
              <a:rPr lang="nl-NL" altLang="nl-NL" sz="2400" b="1">
                <a:solidFill>
                  <a:schemeClr val="tx1">
                    <a:lumMod val="75000"/>
                    <a:lumOff val="25000"/>
                  </a:schemeClr>
                </a:solidFill>
                <a:ea typeface="Calibri"/>
              </a:rPr>
              <a:t>reguliere</a:t>
            </a:r>
            <a:r>
              <a:rPr lang="nl-NL" altLang="nl-NL" sz="2400">
                <a:solidFill>
                  <a:schemeClr val="tx1">
                    <a:lumMod val="75000"/>
                    <a:lumOff val="25000"/>
                  </a:schemeClr>
                </a:solidFill>
                <a:ea typeface="Calibri"/>
              </a:rPr>
              <a:t> vmbo-t en havo-school voor leerlingen met een </a:t>
            </a:r>
            <a:r>
              <a:rPr lang="nl-NL" altLang="nl-NL" sz="2400" b="1">
                <a:solidFill>
                  <a:schemeClr val="tx1">
                    <a:lumMod val="75000"/>
                    <a:lumOff val="25000"/>
                  </a:schemeClr>
                </a:solidFill>
                <a:ea typeface="Calibri"/>
              </a:rPr>
              <a:t>extra</a:t>
            </a:r>
            <a:r>
              <a:rPr lang="nl-NL" altLang="nl-NL" sz="2400" dirty="0">
                <a:solidFill>
                  <a:schemeClr val="tx1">
                    <a:lumMod val="75000"/>
                    <a:lumOff val="25000"/>
                  </a:schemeClr>
                </a:solidFill>
                <a:ea typeface="Calibri"/>
              </a:rPr>
              <a:t> </a:t>
            </a:r>
            <a:r>
              <a:rPr lang="nl-NL" altLang="nl-NL" sz="2400" b="1">
                <a:solidFill>
                  <a:schemeClr val="tx1">
                    <a:lumMod val="75000"/>
                    <a:lumOff val="25000"/>
                  </a:schemeClr>
                </a:solidFill>
                <a:ea typeface="Calibri"/>
              </a:rPr>
              <a:t>ondersteuningsbehoefte</a:t>
            </a:r>
            <a:r>
              <a:rPr lang="nl-NL" altLang="nl-NL" sz="2400">
                <a:solidFill>
                  <a:schemeClr val="tx1">
                    <a:lumMod val="75000"/>
                    <a:lumOff val="25000"/>
                  </a:schemeClr>
                </a:solidFill>
                <a:ea typeface="Calibri"/>
              </a:rPr>
              <a:t>.</a:t>
            </a:r>
            <a:endParaRPr lang="nl-NL" altLang="nl-NL" sz="2400">
              <a:solidFill>
                <a:schemeClr val="tx1">
                  <a:lumMod val="75000"/>
                  <a:lumOff val="25000"/>
                </a:schemeClr>
              </a:solidFill>
              <a:ea typeface="Calibri"/>
              <a:cs typeface="Calibri"/>
            </a:endParaRPr>
          </a:p>
          <a:p>
            <a:pPr marL="107950" indent="0" eaLnBrk="1" fontAlgn="auto" hangingPunct="1">
              <a:buNone/>
              <a:defRPr/>
            </a:pPr>
            <a:r>
              <a:rPr lang="nl-NL" altLang="nl-NL" sz="2400">
                <a:solidFill>
                  <a:schemeClr val="tx1">
                    <a:lumMod val="75000"/>
                    <a:lumOff val="25000"/>
                  </a:schemeClr>
                </a:solidFill>
                <a:ea typeface="Calibri"/>
              </a:rPr>
              <a:t>Wij willen dat leerlingen met een diploma de school verlaten. </a:t>
            </a:r>
            <a:endParaRPr lang="nl-NL" altLang="nl-NL" sz="2400">
              <a:solidFill>
                <a:schemeClr val="tx1">
                  <a:lumMod val="75000"/>
                  <a:lumOff val="25000"/>
                </a:schemeClr>
              </a:solidFill>
              <a:ea typeface="Calibri"/>
              <a:cs typeface="Calibri"/>
            </a:endParaRPr>
          </a:p>
          <a:p>
            <a:pPr marL="107950" indent="0" eaLnBrk="1" fontAlgn="auto" hangingPunct="1">
              <a:buNone/>
              <a:defRPr/>
            </a:pPr>
            <a:r>
              <a:rPr lang="nl-NL" altLang="nl-NL" sz="2400">
                <a:solidFill>
                  <a:schemeClr val="tx1">
                    <a:lumMod val="75000"/>
                    <a:lumOff val="25000"/>
                  </a:schemeClr>
                </a:solidFill>
                <a:ea typeface="Calibri"/>
              </a:rPr>
              <a:t>De extra ondersteuningsbehoefte moet aantoonbaar zijn. Bijvoorbeeld: </a:t>
            </a:r>
            <a:endParaRPr lang="nl-NL" altLang="nl-NL" sz="2400">
              <a:solidFill>
                <a:schemeClr val="tx1">
                  <a:lumMod val="75000"/>
                  <a:lumOff val="25000"/>
                </a:schemeClr>
              </a:solidFill>
              <a:ea typeface="Calibri"/>
              <a:cs typeface="Calibri"/>
            </a:endParaRPr>
          </a:p>
          <a:p>
            <a:pPr marL="107950" indent="0" eaLnBrk="1" fontAlgn="auto" hangingPunct="1">
              <a:buNone/>
              <a:defRPr/>
            </a:pPr>
            <a:r>
              <a:rPr lang="nl-NL" altLang="nl-NL" sz="2400">
                <a:solidFill>
                  <a:schemeClr val="tx1">
                    <a:lumMod val="75000"/>
                    <a:lumOff val="25000"/>
                  </a:schemeClr>
                </a:solidFill>
                <a:ea typeface="Calibri"/>
              </a:rPr>
              <a:t>1) Diagnose van een kinderpsychiater (bijv. ad(h)d, ASS, angst);</a:t>
            </a:r>
            <a:endParaRPr lang="nl-NL" altLang="nl-NL" sz="2400">
              <a:solidFill>
                <a:schemeClr val="tx1">
                  <a:lumMod val="75000"/>
                  <a:lumOff val="25000"/>
                </a:schemeClr>
              </a:solidFill>
              <a:ea typeface="Calibri"/>
              <a:cs typeface="Calibri"/>
            </a:endParaRPr>
          </a:p>
          <a:p>
            <a:pPr marL="107950" indent="0" eaLnBrk="1" fontAlgn="auto" hangingPunct="1">
              <a:buFont typeface="Wingdings 3" panose="05040102010807070707" pitchFamily="18" charset="2"/>
              <a:buNone/>
              <a:defRPr/>
            </a:pPr>
            <a:r>
              <a:rPr lang="nl-NL" altLang="nl-NL" sz="2400">
                <a:solidFill>
                  <a:schemeClr val="tx1">
                    <a:lumMod val="75000"/>
                    <a:lumOff val="25000"/>
                  </a:schemeClr>
                </a:solidFill>
                <a:ea typeface="Calibri"/>
              </a:rPr>
              <a:t>2) Leerachterstanden;</a:t>
            </a:r>
            <a:endParaRPr lang="nl-NL" altLang="nl-NL" sz="2400">
              <a:solidFill>
                <a:schemeClr val="tx1">
                  <a:lumMod val="75000"/>
                  <a:lumOff val="25000"/>
                </a:schemeClr>
              </a:solidFill>
              <a:ea typeface="Calibri"/>
              <a:cs typeface="Calibri"/>
            </a:endParaRPr>
          </a:p>
          <a:p>
            <a:pPr marL="107950" indent="0" eaLnBrk="1" fontAlgn="auto" hangingPunct="1">
              <a:buNone/>
              <a:defRPr/>
            </a:pPr>
            <a:r>
              <a:rPr lang="nl-NL" altLang="nl-NL" sz="2400">
                <a:solidFill>
                  <a:schemeClr val="tx1">
                    <a:lumMod val="75000"/>
                    <a:lumOff val="25000"/>
                  </a:schemeClr>
                </a:solidFill>
                <a:ea typeface="Calibri"/>
              </a:rPr>
              <a:t>3) Bijzondere omstandigheden waardoor plaatsing op regulier grootschalig  onderwijs onwenselijk is (bijv. faalangst, thuissituatie etc.).</a:t>
            </a:r>
            <a:endParaRPr lang="nl-NL" altLang="nl-NL" sz="2400">
              <a:solidFill>
                <a:schemeClr val="tx1">
                  <a:lumMod val="75000"/>
                  <a:lumOff val="25000"/>
                </a:schemeClr>
              </a:solidFill>
              <a:ea typeface="Calibri"/>
              <a:cs typeface="Calibri"/>
            </a:endParaRPr>
          </a:p>
          <a:p>
            <a:pPr marL="107950" indent="0" eaLnBrk="1" fontAlgn="auto" hangingPunct="1">
              <a:buNone/>
              <a:defRPr/>
            </a:pPr>
            <a:endParaRPr lang="nl-NL" altLang="nl-NL" sz="2400" dirty="0">
              <a:ea typeface="Calibri"/>
              <a:cs typeface="Calibri"/>
            </a:endParaRPr>
          </a:p>
          <a:p>
            <a:pPr marL="107950" indent="0" eaLnBrk="1" fontAlgn="auto" hangingPunct="1">
              <a:buNone/>
              <a:defRPr/>
            </a:pPr>
            <a:r>
              <a:rPr lang="nl-NL" altLang="nl-NL" sz="2400">
                <a:ea typeface="Calibri"/>
              </a:rPr>
              <a:t>De mate en intensiteit van de ondersteuningsbehoefte bepaalt of we de leerling kunnen plaatsen.</a:t>
            </a:r>
            <a:br>
              <a:rPr lang="nl-NL" altLang="nl-NL" sz="2400" dirty="0">
                <a:ea typeface="Calibri"/>
                <a:cs typeface="Calibri"/>
              </a:rPr>
            </a:br>
            <a:br>
              <a:rPr lang="nl-NL" altLang="nl-NL" sz="1800" dirty="0">
                <a:ea typeface="Calibri"/>
                <a:cs typeface="Calibri"/>
              </a:rPr>
            </a:br>
            <a:endParaRPr lang="nl-NL" altLang="nl-NL" sz="1800">
              <a:solidFill>
                <a:schemeClr val="tx1">
                  <a:lumMod val="75000"/>
                  <a:lumOff val="25000"/>
                </a:schemeClr>
              </a:solidFill>
              <a:ea typeface="Calibri"/>
              <a:cs typeface="Calibri" panose="020F0502020204030204"/>
            </a:endParaRPr>
          </a:p>
        </p:txBody>
      </p:sp>
      <p:pic>
        <p:nvPicPr>
          <p:cNvPr id="17412" name="picture" descr="De Apollo 300ppi">
            <a:extLst>
              <a:ext uri="{FF2B5EF4-FFF2-40B4-BE49-F238E27FC236}">
                <a16:creationId xmlns:a16="http://schemas.microsoft.com/office/drawing/2014/main" id="{52FC4E77-6FF2-4DBA-A33E-B702A0E086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9211" y="332068"/>
            <a:ext cx="1187829" cy="71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178784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338">
                                            <p:txEl>
                                              <p:pRg st="1" end="1"/>
                                            </p:txEl>
                                          </p:spTgt>
                                        </p:tgtEl>
                                        <p:attrNameLst>
                                          <p:attrName>style.visibility</p:attrName>
                                        </p:attrNameLst>
                                      </p:cBhvr>
                                      <p:to>
                                        <p:strVal val="visible"/>
                                      </p:to>
                                    </p:set>
                                    <p:animEffect transition="in" filter="barn(inVertical)">
                                      <p:cBhvr>
                                        <p:cTn id="7" dur="500"/>
                                        <p:tgtEl>
                                          <p:spTgt spid="1433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4338">
                                            <p:txEl>
                                              <p:pRg st="2" end="2"/>
                                            </p:txEl>
                                          </p:spTgt>
                                        </p:tgtEl>
                                        <p:attrNameLst>
                                          <p:attrName>style.visibility</p:attrName>
                                        </p:attrNameLst>
                                      </p:cBhvr>
                                      <p:to>
                                        <p:strVal val="visible"/>
                                      </p:to>
                                    </p:set>
                                    <p:animEffect transition="in" filter="barn(inVertical)">
                                      <p:cBhvr>
                                        <p:cTn id="12" dur="500"/>
                                        <p:tgtEl>
                                          <p:spTgt spid="1433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338">
                                            <p:txEl>
                                              <p:pRg st="3" end="3"/>
                                            </p:txEl>
                                          </p:spTgt>
                                        </p:tgtEl>
                                        <p:attrNameLst>
                                          <p:attrName>style.visibility</p:attrName>
                                        </p:attrNameLst>
                                      </p:cBhvr>
                                      <p:to>
                                        <p:strVal val="visible"/>
                                      </p:to>
                                    </p:set>
                                    <p:animEffect transition="in" filter="barn(inVertical)">
                                      <p:cBhvr>
                                        <p:cTn id="17" dur="500"/>
                                        <p:tgtEl>
                                          <p:spTgt spid="14338">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4338">
                                            <p:txEl>
                                              <p:pRg st="4" end="4"/>
                                            </p:txEl>
                                          </p:spTgt>
                                        </p:tgtEl>
                                        <p:attrNameLst>
                                          <p:attrName>style.visibility</p:attrName>
                                        </p:attrNameLst>
                                      </p:cBhvr>
                                      <p:to>
                                        <p:strVal val="visible"/>
                                      </p:to>
                                    </p:set>
                                    <p:animEffect transition="in" filter="barn(inVertical)">
                                      <p:cBhvr>
                                        <p:cTn id="22" dur="500"/>
                                        <p:tgtEl>
                                          <p:spTgt spid="14338">
                                            <p:txEl>
                                              <p:pRg st="4" end="4"/>
                                            </p:txEl>
                                          </p:spTgt>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4338">
                                            <p:txEl>
                                              <p:pRg st="5" end="5"/>
                                            </p:txEl>
                                          </p:spTgt>
                                        </p:tgtEl>
                                        <p:attrNameLst>
                                          <p:attrName>style.visibility</p:attrName>
                                        </p:attrNameLst>
                                      </p:cBhvr>
                                      <p:to>
                                        <p:strVal val="visible"/>
                                      </p:to>
                                    </p:set>
                                    <p:animEffect transition="in" filter="barn(inVertical)">
                                      <p:cBhvr>
                                        <p:cTn id="25" dur="500"/>
                                        <p:tgtEl>
                                          <p:spTgt spid="14338">
                                            <p:txEl>
                                              <p:pRg st="5" end="5"/>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4338">
                                            <p:txEl>
                                              <p:pRg st="6" end="6"/>
                                            </p:txEl>
                                          </p:spTgt>
                                        </p:tgtEl>
                                        <p:attrNameLst>
                                          <p:attrName>style.visibility</p:attrName>
                                        </p:attrNameLst>
                                      </p:cBhvr>
                                      <p:to>
                                        <p:strVal val="visible"/>
                                      </p:to>
                                    </p:set>
                                    <p:animEffect transition="in" filter="barn(inVertical)">
                                      <p:cBhvr>
                                        <p:cTn id="30" dur="500"/>
                                        <p:tgtEl>
                                          <p:spTgt spid="14338">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4338">
                                            <p:txEl>
                                              <p:pRg st="8" end="8"/>
                                            </p:txEl>
                                          </p:spTgt>
                                        </p:tgtEl>
                                        <p:attrNameLst>
                                          <p:attrName>style.visibility</p:attrName>
                                        </p:attrNameLst>
                                      </p:cBhvr>
                                      <p:to>
                                        <p:strVal val="visible"/>
                                      </p:to>
                                    </p:set>
                                    <p:animEffect transition="in" filter="barn(inVertical)">
                                      <p:cBhvr>
                                        <p:cTn id="35" dur="500"/>
                                        <p:tgtEl>
                                          <p:spTgt spid="1433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377B1882-E509-4CCD-9A34-66C1670C7BA3}"/>
              </a:ext>
            </a:extLst>
          </p:cNvPr>
          <p:cNvSpPr>
            <a:spLocks noGrp="1"/>
          </p:cNvSpPr>
          <p:nvPr>
            <p:ph type="title"/>
          </p:nvPr>
        </p:nvSpPr>
        <p:spPr/>
        <p:txBody>
          <a:bodyPr/>
          <a:lstStyle/>
          <a:p>
            <a:pPr eaLnBrk="1" fontAlgn="auto" hangingPunct="1">
              <a:spcAft>
                <a:spcPts val="0"/>
              </a:spcAft>
              <a:defRPr/>
            </a:pPr>
            <a:r>
              <a:rPr lang="nl-NL">
                <a:solidFill>
                  <a:schemeClr val="tx1">
                    <a:lumMod val="75000"/>
                    <a:lumOff val="25000"/>
                  </a:schemeClr>
                </a:solidFill>
              </a:rPr>
              <a:t>De Apollo: </a:t>
            </a:r>
            <a:r>
              <a:rPr lang="nl-NL">
                <a:solidFill>
                  <a:srgbClr val="00B050"/>
                </a:solidFill>
              </a:rPr>
              <a:t>Missie</a:t>
            </a:r>
            <a:r>
              <a:rPr lang="nl-NL">
                <a:solidFill>
                  <a:schemeClr val="tx1">
                    <a:lumMod val="75000"/>
                    <a:lumOff val="25000"/>
                  </a:schemeClr>
                </a:solidFill>
              </a:rPr>
              <a:t> &amp; Visie</a:t>
            </a:r>
          </a:p>
        </p:txBody>
      </p:sp>
      <p:sp>
        <p:nvSpPr>
          <p:cNvPr id="13315" name="Tijdelijke aanduiding voor inhoud 1">
            <a:extLst>
              <a:ext uri="{FF2B5EF4-FFF2-40B4-BE49-F238E27FC236}">
                <a16:creationId xmlns:a16="http://schemas.microsoft.com/office/drawing/2014/main" id="{EF9C42C8-1875-40B1-B003-B8BCCA2A4E53}"/>
              </a:ext>
            </a:extLst>
          </p:cNvPr>
          <p:cNvSpPr>
            <a:spLocks noGrp="1" noChangeArrowheads="1"/>
          </p:cNvSpPr>
          <p:nvPr>
            <p:ph idx="1"/>
          </p:nvPr>
        </p:nvSpPr>
        <p:spPr>
          <a:xfrm>
            <a:off x="468313" y="1995488"/>
            <a:ext cx="8040687" cy="3810000"/>
          </a:xfrm>
        </p:spPr>
        <p:txBody>
          <a:bodyPr/>
          <a:lstStyle/>
          <a:p>
            <a:pPr marL="107950" indent="0" eaLnBrk="1" hangingPunct="1">
              <a:buFont typeface="Wingdings 3" panose="05040102010807070707" pitchFamily="18" charset="2"/>
              <a:buNone/>
            </a:pPr>
            <a:r>
              <a:rPr lang="nl-NL"/>
              <a:t>De Apollo biedt leerlingen met een extra ondersteuningsbehoefte de ruimte om zich te ontwikkelen tot zelfbewuste, zelfstandige, verantwoordelijke en mondige jongeren. In een veilige, kleinschalige omgeving ondersteunen wij hen bij het behalen van een diploma en het ontwikkelen van de vaardigheden die nodig zijn voor een succesvolle toekomst. </a:t>
            </a:r>
          </a:p>
          <a:p>
            <a:pPr marL="107950" indent="0" eaLnBrk="1" hangingPunct="1">
              <a:buFont typeface="Wingdings 3" panose="05040102010807070707" pitchFamily="18" charset="2"/>
              <a:buNone/>
            </a:pPr>
            <a:r>
              <a:rPr lang="nl-NL"/>
              <a:t>Ons onderwijs richt zich op een optimale voorbereiding op passend vervolgonderwijs, deelname aan de samenleving en het nemen van verantwoordelijkheid voor de eigen ontwikkeling.</a:t>
            </a:r>
            <a:endParaRPr lang="nl-NL" altLang="nl-NL">
              <a:ea typeface="ＭＳ Ｐゴシック"/>
              <a:cs typeface="Calibri"/>
            </a:endParaRPr>
          </a:p>
        </p:txBody>
      </p:sp>
      <p:pic>
        <p:nvPicPr>
          <p:cNvPr id="13317" name="picture" descr="De Apollo 300ppi">
            <a:extLst>
              <a:ext uri="{FF2B5EF4-FFF2-40B4-BE49-F238E27FC236}">
                <a16:creationId xmlns:a16="http://schemas.microsoft.com/office/drawing/2014/main" id="{EFBFFDBF-0680-4D4F-8732-25D5CE5A46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6450" y="973138"/>
            <a:ext cx="1087958" cy="65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2E442A35-233F-8D12-B763-FDFA9CE54495}"/>
              </a:ext>
            </a:extLst>
          </p:cNvPr>
          <p:cNvPicPr>
            <a:picLocks noChangeAspect="1"/>
          </p:cNvPicPr>
          <p:nvPr/>
        </p:nvPicPr>
        <p:blipFill>
          <a:blip r:embed="rId3"/>
          <a:stretch>
            <a:fillRect/>
          </a:stretch>
        </p:blipFill>
        <p:spPr>
          <a:xfrm>
            <a:off x="0" y="4532870"/>
            <a:ext cx="9144000" cy="18288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16AB3-0DCB-C17A-3D2E-4FF27DF19AEC}"/>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299F8701-A571-8663-43B2-A5AFB2487793}"/>
              </a:ext>
            </a:extLst>
          </p:cNvPr>
          <p:cNvSpPr>
            <a:spLocks noGrp="1"/>
          </p:cNvSpPr>
          <p:nvPr>
            <p:ph type="title"/>
          </p:nvPr>
        </p:nvSpPr>
        <p:spPr/>
        <p:txBody>
          <a:bodyPr/>
          <a:lstStyle/>
          <a:p>
            <a:pPr eaLnBrk="1" fontAlgn="auto" hangingPunct="1">
              <a:spcAft>
                <a:spcPts val="0"/>
              </a:spcAft>
              <a:defRPr/>
            </a:pPr>
            <a:r>
              <a:rPr lang="nl-NL">
                <a:solidFill>
                  <a:schemeClr val="tx1">
                    <a:lumMod val="75000"/>
                    <a:lumOff val="25000"/>
                  </a:schemeClr>
                </a:solidFill>
              </a:rPr>
              <a:t>De Apollo: Missie &amp; </a:t>
            </a:r>
            <a:r>
              <a:rPr lang="nl-NL">
                <a:solidFill>
                  <a:srgbClr val="00B050"/>
                </a:solidFill>
              </a:rPr>
              <a:t>Visie</a:t>
            </a:r>
            <a:r>
              <a:rPr lang="nl-NL">
                <a:solidFill>
                  <a:schemeClr val="tx1">
                    <a:lumMod val="75000"/>
                    <a:lumOff val="25000"/>
                  </a:schemeClr>
                </a:solidFill>
              </a:rPr>
              <a:t> </a:t>
            </a:r>
          </a:p>
        </p:txBody>
      </p:sp>
      <p:sp>
        <p:nvSpPr>
          <p:cNvPr id="13315" name="Tijdelijke aanduiding voor inhoud 1">
            <a:extLst>
              <a:ext uri="{FF2B5EF4-FFF2-40B4-BE49-F238E27FC236}">
                <a16:creationId xmlns:a16="http://schemas.microsoft.com/office/drawing/2014/main" id="{98BFCD6C-B7B8-ED9C-BC76-038E4B51EDCB}"/>
              </a:ext>
            </a:extLst>
          </p:cNvPr>
          <p:cNvSpPr>
            <a:spLocks noGrp="1" noChangeArrowheads="1"/>
          </p:cNvSpPr>
          <p:nvPr>
            <p:ph idx="1"/>
          </p:nvPr>
        </p:nvSpPr>
        <p:spPr>
          <a:xfrm>
            <a:off x="468313" y="1995488"/>
            <a:ext cx="8040687" cy="3810000"/>
          </a:xfrm>
        </p:spPr>
        <p:txBody>
          <a:bodyPr/>
          <a:lstStyle/>
          <a:p>
            <a:pPr marL="107950" indent="0" eaLnBrk="1" hangingPunct="1">
              <a:buFont typeface="Wingdings 3" panose="05040102010807070707" pitchFamily="18" charset="2"/>
              <a:buNone/>
            </a:pPr>
            <a:r>
              <a:rPr lang="nl-NL" sz="1400"/>
              <a:t>Wij geloven dat iedere leerling, met de juiste ondersteuning en begeleiding, in staat is zijn of haar potentieel te benutten en een diploma te behalen. Daarom bieden wij onderwijs in een veilige, gestructureerde en voorspelbare leeromgeving, waarin ruimte is voor zowel cognitieve als sociaal-emotionele ontwikkeling. Onze kleinschalige organisatie, kleine klassen en duidelijke afspraken zorgen voor rust, overzicht en een sterk pedagogisch-didactisch klimaat. </a:t>
            </a:r>
          </a:p>
          <a:p>
            <a:pPr marL="107950" indent="0" eaLnBrk="1" hangingPunct="1">
              <a:buFont typeface="Wingdings 3" panose="05040102010807070707" pitchFamily="18" charset="2"/>
              <a:buNone/>
            </a:pPr>
            <a:r>
              <a:rPr lang="nl-NL" sz="1400"/>
              <a:t>Binnen deze omgeving werken leerlingen stap voor stap aan het vergroten van hun kennis, vaardigheden en zelfstandigheid. Ons handelen wordt geleid door de kernwaarden Veiligheid, Betrokkenheid, Plezier en Groei. </a:t>
            </a:r>
          </a:p>
          <a:p>
            <a:pPr marL="107950" indent="0" eaLnBrk="1" hangingPunct="1">
              <a:buFont typeface="Wingdings 3" panose="05040102010807070707" pitchFamily="18" charset="2"/>
              <a:buNone/>
            </a:pPr>
            <a:r>
              <a:rPr lang="nl-NL" sz="1400"/>
              <a:t>Deze waarden vormen de basis van onze omgang met leerlingen, ouders/verzorgers en collega’s. Ouders en verzorgers zien wij als belangrijke partners in de ontwikkeling van hun kind. Daarom werken wij nauw met hen samen en betrekken wij hen actief bij het onderwijsproces. </a:t>
            </a:r>
          </a:p>
          <a:p>
            <a:pPr marL="107950" indent="0" eaLnBrk="1" hangingPunct="1">
              <a:buFont typeface="Wingdings 3" panose="05040102010807070707" pitchFamily="18" charset="2"/>
              <a:buNone/>
            </a:pPr>
            <a:r>
              <a:rPr lang="nl-NL" sz="1400"/>
              <a:t>De extra ondersteuning op De Apollo is gericht op het versterken van het zelfvertrouwen en de zelfredzaamheid van leerlingen. Wij sluiten aan bij hun talenten, stimuleren hun sterke kanten en ondersteunen hen bij het omgaan met uitdagingen. Zo bereiden wij onze leerlingen voor op een zelfstandige en betekenisvolle rol in de samenleving.</a:t>
            </a:r>
            <a:endParaRPr lang="nl-NL" altLang="nl-NL" sz="1400">
              <a:ea typeface="ＭＳ Ｐゴシック"/>
            </a:endParaRPr>
          </a:p>
        </p:txBody>
      </p:sp>
      <p:pic>
        <p:nvPicPr>
          <p:cNvPr id="13317" name="picture" descr="De Apollo 300ppi">
            <a:extLst>
              <a:ext uri="{FF2B5EF4-FFF2-40B4-BE49-F238E27FC236}">
                <a16:creationId xmlns:a16="http://schemas.microsoft.com/office/drawing/2014/main" id="{D5336D19-5712-C7BF-7A9C-63EEE25B47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6450" y="973138"/>
            <a:ext cx="1087958" cy="65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2DCF60F5-7B10-3F6D-67CB-B9833BE1A6E8}"/>
              </a:ext>
            </a:extLst>
          </p:cNvPr>
          <p:cNvPicPr>
            <a:picLocks noChangeAspect="1"/>
          </p:cNvPicPr>
          <p:nvPr/>
        </p:nvPicPr>
        <p:blipFill>
          <a:blip r:embed="rId3"/>
          <a:stretch>
            <a:fillRect/>
          </a:stretch>
        </p:blipFill>
        <p:spPr>
          <a:xfrm>
            <a:off x="0" y="5439031"/>
            <a:ext cx="9144000" cy="1416909"/>
          </a:xfrm>
          <a:prstGeom prst="rect">
            <a:avLst/>
          </a:prstGeom>
        </p:spPr>
      </p:pic>
    </p:spTree>
    <p:extLst>
      <p:ext uri="{BB962C8B-B14F-4D97-AF65-F5344CB8AC3E}">
        <p14:creationId xmlns:p14="http://schemas.microsoft.com/office/powerpoint/2010/main" val="18871415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517584D-7349-47AE-AACC-C66B4A89BA3D}"/>
              </a:ext>
            </a:extLst>
          </p:cNvPr>
          <p:cNvSpPr>
            <a:spLocks noGrp="1"/>
          </p:cNvSpPr>
          <p:nvPr>
            <p:ph type="title"/>
          </p:nvPr>
        </p:nvSpPr>
        <p:spPr>
          <a:xfrm>
            <a:off x="822325" y="287338"/>
            <a:ext cx="7543800" cy="1449387"/>
          </a:xfrm>
        </p:spPr>
        <p:txBody>
          <a:bodyPr/>
          <a:lstStyle/>
          <a:p>
            <a:pPr eaLnBrk="1" fontAlgn="auto" hangingPunct="1">
              <a:spcAft>
                <a:spcPts val="0"/>
              </a:spcAft>
              <a:defRPr/>
            </a:pPr>
            <a:r>
              <a:rPr lang="nl-NL">
                <a:solidFill>
                  <a:schemeClr val="tx1">
                    <a:lumMod val="75000"/>
                    <a:lumOff val="25000"/>
                  </a:schemeClr>
                </a:solidFill>
                <a:cs typeface="Calibri" pitchFamily="34" charset="0"/>
              </a:rPr>
              <a:t>Ons onderwijs</a:t>
            </a:r>
          </a:p>
        </p:txBody>
      </p:sp>
      <p:sp>
        <p:nvSpPr>
          <p:cNvPr id="17411" name="Tijdelijke aanduiding voor tekst 2">
            <a:extLst>
              <a:ext uri="{FF2B5EF4-FFF2-40B4-BE49-F238E27FC236}">
                <a16:creationId xmlns:a16="http://schemas.microsoft.com/office/drawing/2014/main" id="{44FD608E-CE2D-44CF-A3B5-A2094A8B6457}"/>
              </a:ext>
            </a:extLst>
          </p:cNvPr>
          <p:cNvSpPr>
            <a:spLocks noGrp="1"/>
          </p:cNvSpPr>
          <p:nvPr>
            <p:ph type="body" idx="1"/>
          </p:nvPr>
        </p:nvSpPr>
        <p:spPr>
          <a:xfrm>
            <a:off x="757237" y="1748631"/>
            <a:ext cx="3963988" cy="454025"/>
          </a:xfrm>
          <a:ln>
            <a:headEnd/>
            <a:tailEnd/>
          </a:ln>
        </p:spPr>
        <p:txBody>
          <a:bodyPr rtlCol="0"/>
          <a:lstStyle/>
          <a:p>
            <a:pPr eaLnBrk="1" fontAlgn="auto" hangingPunct="1">
              <a:defRPr/>
            </a:pPr>
            <a:r>
              <a:rPr lang="nl-NL" altLang="nl-NL">
                <a:ea typeface="ＭＳ Ｐゴシック" panose="020B0600070205080204" pitchFamily="34" charset="-128"/>
              </a:rPr>
              <a:t>Kenmerken </a:t>
            </a:r>
            <a:r>
              <a:rPr lang="nl-NL" altLang="nl-NL" u="sng">
                <a:ea typeface="ＭＳ Ｐゴシック" panose="020B0600070205080204" pitchFamily="34" charset="-128"/>
              </a:rPr>
              <a:t>VMBO-T</a:t>
            </a:r>
          </a:p>
        </p:txBody>
      </p:sp>
      <p:sp>
        <p:nvSpPr>
          <p:cNvPr id="16388" name="Tijdelijke aanduiding voor inhoud 4">
            <a:extLst>
              <a:ext uri="{FF2B5EF4-FFF2-40B4-BE49-F238E27FC236}">
                <a16:creationId xmlns:a16="http://schemas.microsoft.com/office/drawing/2014/main" id="{00BCF6A9-F15C-45D4-91A6-FD4B89A15499}"/>
              </a:ext>
            </a:extLst>
          </p:cNvPr>
          <p:cNvSpPr>
            <a:spLocks noGrp="1" noChangeArrowheads="1"/>
          </p:cNvSpPr>
          <p:nvPr>
            <p:ph sz="half" idx="2"/>
          </p:nvPr>
        </p:nvSpPr>
        <p:spPr>
          <a:xfrm>
            <a:off x="851802" y="2214563"/>
            <a:ext cx="4040188" cy="3941762"/>
          </a:xfrm>
        </p:spPr>
        <p:txBody>
          <a:bodyPr/>
          <a:lstStyle/>
          <a:p>
            <a:pPr marL="90170" indent="-90170" eaLnBrk="1" hangingPunct="1">
              <a:lnSpc>
                <a:spcPct val="100000"/>
              </a:lnSpc>
              <a:buFont typeface="Arial" panose="020B0604020202020204" pitchFamily="34" charset="0"/>
              <a:buChar char="•"/>
            </a:pPr>
            <a:r>
              <a:rPr lang="nl-NL" altLang="nl-NL">
                <a:ea typeface="ＭＳ Ｐゴシック"/>
              </a:rPr>
              <a:t> 2-jarige onderbouw</a:t>
            </a:r>
            <a:endParaRPr lang="nl-NL">
              <a:ea typeface="ＭＳ Ｐゴシック"/>
            </a:endParaRPr>
          </a:p>
          <a:p>
            <a:pPr marL="90170" indent="-90170" eaLnBrk="1" hangingPunct="1">
              <a:lnSpc>
                <a:spcPct val="100000"/>
              </a:lnSpc>
              <a:buFont typeface="Arial" panose="020B0604020202020204" pitchFamily="34" charset="0"/>
              <a:buChar char="•"/>
            </a:pPr>
            <a:r>
              <a:rPr lang="nl-NL" altLang="nl-NL">
                <a:ea typeface="ＭＳ Ｐゴシック"/>
              </a:rPr>
              <a:t> 2-jarige bovenbouw</a:t>
            </a:r>
            <a:endParaRPr lang="nl-NL" altLang="nl-NL">
              <a:ea typeface="ＭＳ Ｐゴシック"/>
              <a:cs typeface="Calibri"/>
            </a:endParaRPr>
          </a:p>
          <a:p>
            <a:pPr marL="90170" indent="-90170">
              <a:lnSpc>
                <a:spcPct val="100000"/>
              </a:lnSpc>
              <a:buFont typeface="Arial" panose="020B0604020202020204" pitchFamily="34" charset="0"/>
              <a:buChar char="•"/>
            </a:pPr>
            <a:r>
              <a:rPr lang="nl-NL" altLang="nl-NL">
                <a:ea typeface="ＭＳ Ｐゴシック"/>
              </a:rPr>
              <a:t> Maximaal 16 leerlingen in klas 1</a:t>
            </a:r>
            <a:endParaRPr lang="nl-NL" altLang="nl-NL">
              <a:ea typeface="ＭＳ Ｐゴシック"/>
              <a:cs typeface="Calibri"/>
            </a:endParaRPr>
          </a:p>
          <a:p>
            <a:pPr marL="90170" indent="-90170" eaLnBrk="1" hangingPunct="1">
              <a:lnSpc>
                <a:spcPct val="100000"/>
              </a:lnSpc>
              <a:buFont typeface="Arial" panose="020B0604020202020204" pitchFamily="34" charset="0"/>
              <a:buChar char="•"/>
            </a:pPr>
            <a:r>
              <a:rPr lang="nl-NL" altLang="nl-NL">
                <a:ea typeface="ＭＳ Ｐゴシック"/>
              </a:rPr>
              <a:t> Maximaal 18 leerlingen in klas 2,3,4</a:t>
            </a:r>
            <a:endParaRPr lang="nl-NL" altLang="nl-NL">
              <a:ea typeface="ＭＳ Ｐゴシック"/>
              <a:cs typeface="Calibri" panose="020F0502020204030204"/>
            </a:endParaRPr>
          </a:p>
        </p:txBody>
      </p:sp>
      <p:sp>
        <p:nvSpPr>
          <p:cNvPr id="17412" name="Tijdelijke aanduiding voor tekst 3">
            <a:extLst>
              <a:ext uri="{FF2B5EF4-FFF2-40B4-BE49-F238E27FC236}">
                <a16:creationId xmlns:a16="http://schemas.microsoft.com/office/drawing/2014/main" id="{B9DAF0BC-A454-4280-8B34-02D6FD0921C5}"/>
              </a:ext>
            </a:extLst>
          </p:cNvPr>
          <p:cNvSpPr>
            <a:spLocks noGrp="1"/>
          </p:cNvSpPr>
          <p:nvPr>
            <p:ph type="body" sz="quarter" idx="3"/>
          </p:nvPr>
        </p:nvSpPr>
        <p:spPr>
          <a:xfrm>
            <a:off x="5004048" y="1728637"/>
            <a:ext cx="3963988" cy="454025"/>
          </a:xfrm>
          <a:ln>
            <a:headEnd/>
            <a:tailEnd/>
          </a:ln>
        </p:spPr>
        <p:txBody>
          <a:bodyPr rtlCol="0"/>
          <a:lstStyle/>
          <a:p>
            <a:pPr eaLnBrk="1" fontAlgn="auto" hangingPunct="1">
              <a:defRPr/>
            </a:pPr>
            <a:r>
              <a:rPr lang="nl-NL" altLang="nl-NL">
                <a:ea typeface="ＭＳ Ｐゴシック" panose="020B0600070205080204" pitchFamily="34" charset="-128"/>
              </a:rPr>
              <a:t>Kenmerken </a:t>
            </a:r>
            <a:r>
              <a:rPr lang="nl-NL" altLang="nl-NL" u="sng">
                <a:ea typeface="ＭＳ Ｐゴシック" panose="020B0600070205080204" pitchFamily="34" charset="-128"/>
              </a:rPr>
              <a:t>HAVO</a:t>
            </a:r>
          </a:p>
        </p:txBody>
      </p:sp>
      <p:sp>
        <p:nvSpPr>
          <p:cNvPr id="16390" name="Tijdelijke aanduiding voor inhoud 5">
            <a:extLst>
              <a:ext uri="{FF2B5EF4-FFF2-40B4-BE49-F238E27FC236}">
                <a16:creationId xmlns:a16="http://schemas.microsoft.com/office/drawing/2014/main" id="{9487FCE4-4809-4BA8-B154-04106CED9B00}"/>
              </a:ext>
            </a:extLst>
          </p:cNvPr>
          <p:cNvSpPr>
            <a:spLocks noGrp="1" noChangeArrowheads="1"/>
          </p:cNvSpPr>
          <p:nvPr>
            <p:ph sz="quarter" idx="4"/>
          </p:nvPr>
        </p:nvSpPr>
        <p:spPr>
          <a:xfrm>
            <a:off x="5072662" y="2182662"/>
            <a:ext cx="4041775" cy="3941762"/>
          </a:xfrm>
        </p:spPr>
        <p:txBody>
          <a:bodyPr/>
          <a:lstStyle/>
          <a:p>
            <a:pPr marL="90170" indent="-90170" eaLnBrk="1" hangingPunct="1">
              <a:lnSpc>
                <a:spcPct val="150000"/>
              </a:lnSpc>
              <a:spcBef>
                <a:spcPct val="0"/>
              </a:spcBef>
              <a:spcAft>
                <a:spcPts val="0"/>
              </a:spcAft>
              <a:buFont typeface="Arial" panose="020B0604020202020204" pitchFamily="34" charset="0"/>
              <a:buChar char="•"/>
            </a:pPr>
            <a:r>
              <a:rPr lang="nl-NL" altLang="nl-NL">
                <a:ea typeface="ＭＳ Ｐゴシック"/>
                <a:cs typeface="Calibri"/>
              </a:rPr>
              <a:t> 3-jarige onderbouw</a:t>
            </a:r>
          </a:p>
          <a:p>
            <a:pPr marL="90170" indent="-90170">
              <a:lnSpc>
                <a:spcPct val="150000"/>
              </a:lnSpc>
              <a:spcBef>
                <a:spcPct val="0"/>
              </a:spcBef>
              <a:spcAft>
                <a:spcPts val="0"/>
              </a:spcAft>
              <a:buFont typeface="Arial" panose="020B0604020202020204" pitchFamily="34" charset="0"/>
              <a:buChar char="•"/>
            </a:pPr>
            <a:r>
              <a:rPr lang="nl-NL" altLang="nl-NL">
                <a:ea typeface="ＭＳ Ｐゴシック"/>
                <a:cs typeface="Calibri"/>
              </a:rPr>
              <a:t> 2-jarige bovenbouw</a:t>
            </a:r>
            <a:endParaRPr lang="nl-NL" altLang="nl-NL">
              <a:ea typeface="ＭＳ Ｐゴシック"/>
            </a:endParaRPr>
          </a:p>
          <a:p>
            <a:pPr marL="90170" indent="-90170" eaLnBrk="1" hangingPunct="1">
              <a:lnSpc>
                <a:spcPct val="150000"/>
              </a:lnSpc>
              <a:spcBef>
                <a:spcPct val="0"/>
              </a:spcBef>
              <a:spcAft>
                <a:spcPts val="0"/>
              </a:spcAft>
              <a:buFont typeface="Arial" panose="020B0604020202020204" pitchFamily="34" charset="0"/>
              <a:buChar char="•"/>
            </a:pPr>
            <a:r>
              <a:rPr lang="nl-NL" altLang="nl-NL">
                <a:ea typeface="ＭＳ Ｐゴシック"/>
              </a:rPr>
              <a:t> Maximaal 16  leerlingen in klas 1</a:t>
            </a:r>
            <a:endParaRPr lang="nl-NL" altLang="nl-NL">
              <a:ea typeface="ＭＳ Ｐゴシック"/>
              <a:cs typeface="Calibri"/>
            </a:endParaRPr>
          </a:p>
          <a:p>
            <a:pPr marL="90170" indent="-90170" eaLnBrk="1" hangingPunct="1">
              <a:lnSpc>
                <a:spcPct val="150000"/>
              </a:lnSpc>
              <a:spcBef>
                <a:spcPct val="0"/>
              </a:spcBef>
              <a:spcAft>
                <a:spcPts val="0"/>
              </a:spcAft>
              <a:buFont typeface="Arial" panose="020B0604020202020204" pitchFamily="34" charset="0"/>
              <a:buChar char="•"/>
            </a:pPr>
            <a:r>
              <a:rPr lang="nl-NL" altLang="nl-NL">
                <a:ea typeface="ＭＳ Ｐゴシック"/>
              </a:rPr>
              <a:t> Maximaal 18 leerlingen in klas 2,3,4,5</a:t>
            </a:r>
            <a:endParaRPr lang="nl-NL" altLang="nl-NL">
              <a:ea typeface="ＭＳ Ｐゴシック"/>
              <a:cs typeface="Calibri"/>
            </a:endParaRPr>
          </a:p>
        </p:txBody>
      </p:sp>
      <p:sp>
        <p:nvSpPr>
          <p:cNvPr id="16391" name="Tekstvak 2">
            <a:extLst>
              <a:ext uri="{FF2B5EF4-FFF2-40B4-BE49-F238E27FC236}">
                <a16:creationId xmlns:a16="http://schemas.microsoft.com/office/drawing/2014/main" id="{7278982D-4359-4A9E-97D0-492B6532A58F}"/>
              </a:ext>
            </a:extLst>
          </p:cNvPr>
          <p:cNvSpPr txBox="1">
            <a:spLocks noChangeArrowheads="1"/>
          </p:cNvSpPr>
          <p:nvPr/>
        </p:nvSpPr>
        <p:spPr bwMode="auto">
          <a:xfrm>
            <a:off x="467518" y="4936332"/>
            <a:ext cx="820896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nl-NL" altLang="nl-NL">
                <a:ea typeface="ＭＳ Ｐゴシック" panose="020B0600070205080204" pitchFamily="34" charset="-128"/>
              </a:rPr>
              <a:t>                                        Plaatsing op basis van dossieranalyse</a:t>
            </a:r>
          </a:p>
          <a:p>
            <a:pPr algn="ctr" eaLnBrk="1" hangingPunct="1"/>
            <a:r>
              <a:rPr lang="nl-NL" altLang="nl-NL">
                <a:ea typeface="ＭＳ Ｐゴシック" panose="020B0600070205080204" pitchFamily="34" charset="-128"/>
              </a:rPr>
              <a:t> </a:t>
            </a:r>
          </a:p>
          <a:p>
            <a:pPr eaLnBrk="1" hangingPunct="1"/>
            <a:r>
              <a:rPr lang="nl-NL" altLang="nl-NL" b="1">
                <a:solidFill>
                  <a:srgbClr val="00B050"/>
                </a:solidFill>
                <a:latin typeface="Calibri"/>
                <a:ea typeface="ＭＳ Ｐゴシック"/>
                <a:cs typeface="Calibri"/>
              </a:rPr>
              <a:t>De Apollo heeft in totaal plaats voor 320 leerlingen; we maken vier brugklassen van 16 leerlingen =  64 plekken voor nieuwe brugklassers!</a:t>
            </a:r>
          </a:p>
        </p:txBody>
      </p:sp>
      <p:pic>
        <p:nvPicPr>
          <p:cNvPr id="16392" name="picture" descr="De Apollo 300ppi">
            <a:extLst>
              <a:ext uri="{FF2B5EF4-FFF2-40B4-BE49-F238E27FC236}">
                <a16:creationId xmlns:a16="http://schemas.microsoft.com/office/drawing/2014/main" id="{BDB6A8D5-0E87-4A43-8980-6580B11397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1725" y="782637"/>
            <a:ext cx="1269812" cy="769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DB0BE9E3-9FFC-4CA7-98C6-0565885587EF}"/>
              </a:ext>
            </a:extLst>
          </p:cNvPr>
          <p:cNvSpPr>
            <a:spLocks noGrp="1"/>
          </p:cNvSpPr>
          <p:nvPr>
            <p:ph type="title"/>
          </p:nvPr>
        </p:nvSpPr>
        <p:spPr/>
        <p:txBody>
          <a:bodyPr/>
          <a:lstStyle/>
          <a:p>
            <a:pPr eaLnBrk="1" fontAlgn="auto" hangingPunct="1">
              <a:spcAft>
                <a:spcPts val="0"/>
              </a:spcAft>
              <a:defRPr/>
            </a:pPr>
            <a:r>
              <a:rPr lang="nl-NL">
                <a:solidFill>
                  <a:schemeClr val="tx1">
                    <a:lumMod val="75000"/>
                    <a:lumOff val="25000"/>
                  </a:schemeClr>
                </a:solidFill>
                <a:latin typeface="Calibri" pitchFamily="34" charset="0"/>
                <a:cs typeface="Calibri" pitchFamily="34" charset="0"/>
              </a:rPr>
              <a:t>Toelatingscriteria</a:t>
            </a:r>
          </a:p>
        </p:txBody>
      </p:sp>
      <p:sp>
        <p:nvSpPr>
          <p:cNvPr id="2" name="Tijdelijke aanduiding voor inhoud 1">
            <a:extLst>
              <a:ext uri="{FF2B5EF4-FFF2-40B4-BE49-F238E27FC236}">
                <a16:creationId xmlns:a16="http://schemas.microsoft.com/office/drawing/2014/main" id="{CF89C6C4-8747-455E-A9F4-06A0CBB5518A}"/>
              </a:ext>
            </a:extLst>
          </p:cNvPr>
          <p:cNvSpPr>
            <a:spLocks noGrp="1" noChangeArrowheads="1"/>
          </p:cNvSpPr>
          <p:nvPr>
            <p:ph idx="1"/>
          </p:nvPr>
        </p:nvSpPr>
        <p:spPr>
          <a:xfrm>
            <a:off x="539750" y="2060575"/>
            <a:ext cx="8085138" cy="3949700"/>
          </a:xfrm>
        </p:spPr>
        <p:txBody>
          <a:bodyPr/>
          <a:lstStyle/>
          <a:p>
            <a:pPr marL="90170" indent="-90170" eaLnBrk="1" hangingPunct="1">
              <a:buFont typeface="Wingdings" panose="05000000000000000000" pitchFamily="2" charset="2"/>
              <a:buChar char="v"/>
            </a:pPr>
            <a:r>
              <a:rPr lang="nl-NL" altLang="nl-NL" sz="1800">
                <a:ea typeface="ＭＳ Ｐゴシック" panose="020B0600070205080204" pitchFamily="34" charset="-128"/>
              </a:rPr>
              <a:t> Criterium 1:</a:t>
            </a:r>
            <a:endParaRPr lang="nl-NL"/>
          </a:p>
          <a:p>
            <a:pPr marL="90170" indent="-90170" eaLnBrk="1" hangingPunct="1"/>
            <a:r>
              <a:rPr lang="nl-NL" altLang="nl-NL" sz="1800">
                <a:ea typeface="ＭＳ Ｐゴシック"/>
              </a:rPr>
              <a:t>Leerling  dient de cognitieve capaciteiten te hebben voor </a:t>
            </a:r>
            <a:endParaRPr lang="nl-NL" altLang="nl-NL" sz="1800">
              <a:ea typeface="ＭＳ Ｐゴシック"/>
              <a:cs typeface="Calibri"/>
            </a:endParaRPr>
          </a:p>
          <a:p>
            <a:pPr marL="382270" lvl="1" indent="-182245" eaLnBrk="1" hangingPunct="1"/>
            <a:r>
              <a:rPr lang="nl-NL" altLang="nl-NL" b="1">
                <a:ea typeface="ＭＳ Ｐゴシック" panose="020B0600070205080204" pitchFamily="34" charset="-128"/>
              </a:rPr>
              <a:t>VMBO-T</a:t>
            </a:r>
            <a:endParaRPr lang="nl-NL" altLang="nl-NL" b="1">
              <a:ea typeface="ＭＳ Ｐゴシック" panose="020B0600070205080204" pitchFamily="34" charset="-128"/>
              <a:cs typeface="Calibri" panose="020F0502020204030204"/>
            </a:endParaRPr>
          </a:p>
          <a:p>
            <a:pPr marL="382270" lvl="1" indent="-182245" eaLnBrk="1" hangingPunct="1"/>
            <a:r>
              <a:rPr lang="nl-NL" altLang="nl-NL" b="1">
                <a:ea typeface="ＭＳ Ｐゴシック" panose="020B0600070205080204" pitchFamily="34" charset="-128"/>
              </a:rPr>
              <a:t>HAVO</a:t>
            </a:r>
            <a:endParaRPr lang="nl-NL" altLang="nl-NL" b="1">
              <a:ea typeface="ＭＳ Ｐゴシック" panose="020B0600070205080204" pitchFamily="34" charset="-128"/>
              <a:cs typeface="Calibri" panose="020F0502020204030204"/>
            </a:endParaRPr>
          </a:p>
          <a:p>
            <a:pPr marL="90170" indent="-90170" eaLnBrk="1" hangingPunct="1">
              <a:buFont typeface="Wingdings" panose="05000000000000000000" pitchFamily="2" charset="2"/>
              <a:buChar char="v"/>
            </a:pPr>
            <a:r>
              <a:rPr lang="nl-NL" altLang="nl-NL" sz="1800">
                <a:ea typeface="ＭＳ Ｐゴシック" panose="020B0600070205080204" pitchFamily="34" charset="-128"/>
              </a:rPr>
              <a:t> Criterium 2:</a:t>
            </a:r>
            <a:endParaRPr lang="nl-NL" altLang="nl-NL" sz="1800">
              <a:ea typeface="ＭＳ Ｐゴシック" panose="020B0600070205080204" pitchFamily="34" charset="-128"/>
              <a:cs typeface="Calibri" panose="020F0502020204030204"/>
            </a:endParaRPr>
          </a:p>
          <a:p>
            <a:pPr marL="90170" indent="-90170" eaLnBrk="1" hangingPunct="1"/>
            <a:r>
              <a:rPr lang="nl-NL" altLang="nl-NL" sz="1800">
                <a:ea typeface="ＭＳ Ｐゴシック"/>
              </a:rPr>
              <a:t>Leerling heeft een extra ondersteuningsbehoefte op het gebied van de sociale - emotionele of didactische ontwikkeling </a:t>
            </a:r>
            <a:r>
              <a:rPr lang="nl-NL" altLang="nl-NL" sz="1800" u="sng">
                <a:ea typeface="ＭＳ Ｐゴシック"/>
              </a:rPr>
              <a:t>waaraan wij kunnen voldoen</a:t>
            </a:r>
            <a:r>
              <a:rPr lang="nl-NL" altLang="nl-NL" sz="1800">
                <a:ea typeface="ＭＳ Ｐゴシック"/>
              </a:rPr>
              <a:t>. Bij ons moet een leerling verbaal te corrigeren / aan te sturen zijn. </a:t>
            </a:r>
            <a:endParaRPr lang="nl-NL" altLang="nl-NL" sz="1800">
              <a:ea typeface="ＭＳ Ｐゴシック"/>
              <a:cs typeface="Calibri" panose="020F0502020204030204"/>
            </a:endParaRPr>
          </a:p>
          <a:p>
            <a:pPr marL="90170" indent="-90170" eaLnBrk="1" hangingPunct="1"/>
            <a:endParaRPr lang="nl-NL" altLang="nl-NL" sz="1800">
              <a:ea typeface="ＭＳ Ｐゴシック" panose="020B0600070205080204" pitchFamily="34" charset="-128"/>
              <a:cs typeface="Calibri" panose="020F0502020204030204"/>
            </a:endParaRPr>
          </a:p>
          <a:p>
            <a:pPr marL="90170" indent="-90170" eaLnBrk="1" hangingPunct="1"/>
            <a:r>
              <a:rPr lang="nl-NL" altLang="nl-NL" sz="1800">
                <a:ea typeface="ＭＳ Ｐゴシック" panose="020B0600070205080204" pitchFamily="34" charset="-128"/>
              </a:rPr>
              <a:t>Focus op internaliserende problematiek</a:t>
            </a:r>
            <a:endParaRPr lang="nl-NL" altLang="nl-NL" sz="1800">
              <a:ea typeface="ＭＳ Ｐゴシック" panose="020B0600070205080204" pitchFamily="34" charset="-128"/>
              <a:cs typeface="Calibri" panose="020F0502020204030204"/>
            </a:endParaRPr>
          </a:p>
        </p:txBody>
      </p:sp>
      <p:pic>
        <p:nvPicPr>
          <p:cNvPr id="18436" name="picture" descr="De Apollo 300ppi">
            <a:extLst>
              <a:ext uri="{FF2B5EF4-FFF2-40B4-BE49-F238E27FC236}">
                <a16:creationId xmlns:a16="http://schemas.microsoft.com/office/drawing/2014/main" id="{1EDAC568-BFF4-4DF4-BFD3-747FF6FEAF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950" y="731838"/>
            <a:ext cx="1243071" cy="752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F074769C-6F48-C649-F495-DACF1B16776D}"/>
              </a:ext>
            </a:extLst>
          </p:cNvPr>
          <p:cNvPicPr>
            <a:picLocks noChangeAspect="1"/>
          </p:cNvPicPr>
          <p:nvPr/>
        </p:nvPicPr>
        <p:blipFill>
          <a:blip r:embed="rId3"/>
          <a:stretch>
            <a:fillRect/>
          </a:stretch>
        </p:blipFill>
        <p:spPr>
          <a:xfrm>
            <a:off x="4938326" y="4921464"/>
            <a:ext cx="4210050" cy="1381125"/>
          </a:xfrm>
          <a:prstGeom prst="rect">
            <a:avLst/>
          </a:prstGeom>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fade">
                                      <p:cBhvr>
                                        <p:cTn id="13" dur="1000"/>
                                        <p:tgtEl>
                                          <p:spTgt spid="2">
                                            <p:txEl>
                                              <p:pRg st="0" end="0"/>
                                            </p:txEl>
                                          </p:spTgt>
                                        </p:tgtEl>
                                      </p:cBhvr>
                                    </p:animEffect>
                                    <p:anim calcmode="lin" valueType="num">
                                      <p:cBhvr>
                                        <p:cTn id="14"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2">
                                            <p:txEl>
                                              <p:pRg st="1" end="1"/>
                                            </p:txEl>
                                          </p:spTgt>
                                        </p:tgtEl>
                                        <p:attrNameLst>
                                          <p:attrName>style.visibility</p:attrName>
                                        </p:attrNameLst>
                                      </p:cBhvr>
                                      <p:to>
                                        <p:strVal val="visible"/>
                                      </p:to>
                                    </p:set>
                                    <p:animEffect transition="in" filter="fade">
                                      <p:cBhvr>
                                        <p:cTn id="20" dur="1000"/>
                                        <p:tgtEl>
                                          <p:spTgt spid="2">
                                            <p:txEl>
                                              <p:pRg st="1" end="1"/>
                                            </p:txEl>
                                          </p:spTgt>
                                        </p:tgtEl>
                                      </p:cBhvr>
                                    </p:animEffect>
                                    <p:anim calcmode="lin" valueType="num">
                                      <p:cBhvr>
                                        <p:cTn id="21"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2">
                                            <p:txEl>
                                              <p:pRg st="1" end="1"/>
                                            </p:txEl>
                                          </p:spTgt>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Effect transition="in" filter="fade">
                                      <p:cBhvr>
                                        <p:cTn id="25" dur="1000"/>
                                        <p:tgtEl>
                                          <p:spTgt spid="2">
                                            <p:txEl>
                                              <p:pRg st="2" end="2"/>
                                            </p:txEl>
                                          </p:spTgt>
                                        </p:tgtEl>
                                      </p:cBhvr>
                                    </p:animEffect>
                                    <p:anim calcmode="lin" valueType="num">
                                      <p:cBhvr>
                                        <p:cTn id="26"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2">
                                            <p:txEl>
                                              <p:pRg st="2" end="2"/>
                                            </p:txEl>
                                          </p:spTgt>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2">
                                            <p:txEl>
                                              <p:pRg st="3" end="3"/>
                                            </p:txEl>
                                          </p:spTgt>
                                        </p:tgtEl>
                                        <p:attrNameLst>
                                          <p:attrName>style.visibility</p:attrName>
                                        </p:attrNameLst>
                                      </p:cBhvr>
                                      <p:to>
                                        <p:strVal val="visible"/>
                                      </p:to>
                                    </p:set>
                                    <p:animEffect transition="in" filter="fade">
                                      <p:cBhvr>
                                        <p:cTn id="30" dur="1000"/>
                                        <p:tgtEl>
                                          <p:spTgt spid="2">
                                            <p:txEl>
                                              <p:pRg st="3" end="3"/>
                                            </p:txEl>
                                          </p:spTgt>
                                        </p:tgtEl>
                                      </p:cBhvr>
                                    </p:animEffect>
                                    <p:anim calcmode="lin" valueType="num">
                                      <p:cBhvr>
                                        <p:cTn id="31"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2">
                                            <p:txEl>
                                              <p:pRg st="4" end="4"/>
                                            </p:txEl>
                                          </p:spTgt>
                                        </p:tgtEl>
                                        <p:attrNameLst>
                                          <p:attrName>style.visibility</p:attrName>
                                        </p:attrNameLst>
                                      </p:cBhvr>
                                      <p:to>
                                        <p:strVal val="visible"/>
                                      </p:to>
                                    </p:set>
                                    <p:animEffect transition="in" filter="fade">
                                      <p:cBhvr>
                                        <p:cTn id="37" dur="1000"/>
                                        <p:tgtEl>
                                          <p:spTgt spid="2">
                                            <p:txEl>
                                              <p:pRg st="4" end="4"/>
                                            </p:txEl>
                                          </p:spTgt>
                                        </p:tgtEl>
                                      </p:cBhvr>
                                    </p:animEffect>
                                    <p:anim calcmode="lin" valueType="num">
                                      <p:cBhvr>
                                        <p:cTn id="38"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2">
                                            <p:txEl>
                                              <p:pRg st="5" end="5"/>
                                            </p:txEl>
                                          </p:spTgt>
                                        </p:tgtEl>
                                        <p:attrNameLst>
                                          <p:attrName>style.visibility</p:attrName>
                                        </p:attrNameLst>
                                      </p:cBhvr>
                                      <p:to>
                                        <p:strVal val="visible"/>
                                      </p:to>
                                    </p:set>
                                    <p:animEffect transition="in" filter="fade">
                                      <p:cBhvr>
                                        <p:cTn id="44" dur="1000"/>
                                        <p:tgtEl>
                                          <p:spTgt spid="2">
                                            <p:txEl>
                                              <p:pRg st="5" end="5"/>
                                            </p:txEl>
                                          </p:spTgt>
                                        </p:tgtEl>
                                      </p:cBhvr>
                                    </p:animEffect>
                                    <p:anim calcmode="lin" valueType="num">
                                      <p:cBhvr>
                                        <p:cTn id="45"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6"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2">
                                            <p:txEl>
                                              <p:pRg st="7" end="7"/>
                                            </p:txEl>
                                          </p:spTgt>
                                        </p:tgtEl>
                                        <p:attrNameLst>
                                          <p:attrName>style.visibility</p:attrName>
                                        </p:attrNameLst>
                                      </p:cBhvr>
                                      <p:to>
                                        <p:strVal val="visible"/>
                                      </p:to>
                                    </p:set>
                                    <p:animEffect transition="in" filter="fade">
                                      <p:cBhvr>
                                        <p:cTn id="51" dur="1000"/>
                                        <p:tgtEl>
                                          <p:spTgt spid="2">
                                            <p:txEl>
                                              <p:pRg st="7" end="7"/>
                                            </p:txEl>
                                          </p:spTgt>
                                        </p:tgtEl>
                                      </p:cBhvr>
                                    </p:animEffect>
                                    <p:anim calcmode="lin" valueType="num">
                                      <p:cBhvr>
                                        <p:cTn id="52"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53"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CC624BC2-A2F9-428D-9D15-2C9A1277238B}"/>
              </a:ext>
            </a:extLst>
          </p:cNvPr>
          <p:cNvSpPr>
            <a:spLocks noGrp="1"/>
          </p:cNvSpPr>
          <p:nvPr>
            <p:ph type="title"/>
          </p:nvPr>
        </p:nvSpPr>
        <p:spPr/>
        <p:txBody>
          <a:bodyPr/>
          <a:lstStyle/>
          <a:p>
            <a:pPr eaLnBrk="1" fontAlgn="auto" hangingPunct="1">
              <a:spcAft>
                <a:spcPts val="0"/>
              </a:spcAft>
              <a:defRPr/>
            </a:pPr>
            <a:r>
              <a:rPr lang="nl-NL">
                <a:solidFill>
                  <a:schemeClr val="tx1">
                    <a:lumMod val="75000"/>
                    <a:lumOff val="25000"/>
                  </a:schemeClr>
                </a:solidFill>
              </a:rPr>
              <a:t>Ons ondersteuningsteam</a:t>
            </a:r>
          </a:p>
        </p:txBody>
      </p:sp>
      <p:sp>
        <p:nvSpPr>
          <p:cNvPr id="19459" name="Tijdelijke aanduiding voor inhoud 1">
            <a:extLst>
              <a:ext uri="{FF2B5EF4-FFF2-40B4-BE49-F238E27FC236}">
                <a16:creationId xmlns:a16="http://schemas.microsoft.com/office/drawing/2014/main" id="{5FF74D8C-2129-421E-BCF2-3BF6C21488CD}"/>
              </a:ext>
            </a:extLst>
          </p:cNvPr>
          <p:cNvSpPr>
            <a:spLocks noGrp="1" noChangeArrowheads="1"/>
          </p:cNvSpPr>
          <p:nvPr>
            <p:ph idx="1"/>
          </p:nvPr>
        </p:nvSpPr>
        <p:spPr/>
        <p:txBody>
          <a:bodyPr/>
          <a:lstStyle/>
          <a:p>
            <a:pPr marL="90170" indent="-90170" eaLnBrk="1" hangingPunct="1">
              <a:buFont typeface="Arial" panose="020B0604020202020204" pitchFamily="34" charset="0"/>
              <a:buChar char="•"/>
            </a:pPr>
            <a:endParaRPr lang="nl-NL" altLang="nl-NL">
              <a:ea typeface="ＭＳ Ｐゴシック"/>
              <a:cs typeface="Calibri"/>
            </a:endParaRPr>
          </a:p>
          <a:p>
            <a:pPr marL="90170" indent="-90170">
              <a:buFont typeface="Arial" panose="020B0604020202020204" pitchFamily="34" charset="0"/>
              <a:buChar char="•"/>
            </a:pPr>
            <a:r>
              <a:rPr lang="nl-NL" altLang="nl-NL">
                <a:ea typeface="ＭＳ Ｐゴシック"/>
              </a:rPr>
              <a:t> Mentoren  (leren leven - leren kiezen - leren leren)</a:t>
            </a:r>
            <a:endParaRPr lang="nl-NL">
              <a:ea typeface="ＭＳ Ｐゴシック"/>
              <a:cs typeface="Calibri"/>
            </a:endParaRPr>
          </a:p>
          <a:p>
            <a:pPr marL="90170" indent="-90170" eaLnBrk="1" hangingPunct="1">
              <a:buFont typeface="Arial" panose="020B0604020202020204" pitchFamily="34" charset="0"/>
              <a:buChar char="•"/>
            </a:pPr>
            <a:r>
              <a:rPr lang="nl-NL" altLang="nl-NL">
                <a:ea typeface="ＭＳ Ｐゴシック"/>
              </a:rPr>
              <a:t> Begeleiders Inclusief Onderwijs BIO</a:t>
            </a:r>
            <a:endParaRPr lang="nl-NL" altLang="nl-NL">
              <a:ea typeface="ＭＳ Ｐゴシック"/>
              <a:cs typeface="Calibri"/>
            </a:endParaRPr>
          </a:p>
          <a:p>
            <a:pPr marL="90170" indent="-90170">
              <a:buFont typeface="Arial" panose="020B0604020202020204" pitchFamily="34" charset="0"/>
              <a:buChar char="•"/>
            </a:pPr>
            <a:r>
              <a:rPr lang="nl-NL" altLang="nl-NL">
                <a:ea typeface="ＭＳ Ｐゴシック"/>
                <a:cs typeface="Calibri"/>
              </a:rPr>
              <a:t> Schoolaanwezigheidscoördinatoren</a:t>
            </a:r>
          </a:p>
          <a:p>
            <a:pPr marL="90170" indent="-90170" eaLnBrk="1" hangingPunct="1">
              <a:buFont typeface="Arial" panose="020B0604020202020204" pitchFamily="34" charset="0"/>
              <a:buChar char="•"/>
            </a:pPr>
            <a:r>
              <a:rPr lang="nl-NL" altLang="nl-NL">
                <a:ea typeface="ＭＳ Ｐゴシック"/>
                <a:cs typeface="Calibri"/>
              </a:rPr>
              <a:t> Pedagogisch medewerkers</a:t>
            </a:r>
          </a:p>
          <a:p>
            <a:pPr marL="90170" indent="-90170" eaLnBrk="1" hangingPunct="1">
              <a:buFont typeface="Arial" panose="020B0604020202020204" pitchFamily="34" charset="0"/>
              <a:buChar char="•"/>
            </a:pPr>
            <a:r>
              <a:rPr lang="nl-NL" altLang="nl-NL">
                <a:ea typeface="ＭＳ Ｐゴシック"/>
              </a:rPr>
              <a:t> Bouwcoördinatoren: onderbouw en bovenbouw</a:t>
            </a:r>
            <a:endParaRPr lang="nl-NL" altLang="nl-NL">
              <a:ea typeface="ＭＳ Ｐゴシック"/>
              <a:cs typeface="Calibri"/>
            </a:endParaRPr>
          </a:p>
          <a:p>
            <a:pPr marL="90170" indent="-90170" eaLnBrk="1" hangingPunct="1">
              <a:buFont typeface="Arial" panose="020B0604020202020204" pitchFamily="34" charset="0"/>
              <a:buChar char="•"/>
            </a:pPr>
            <a:r>
              <a:rPr lang="nl-NL" altLang="nl-NL">
                <a:ea typeface="ＭＳ Ｐゴシック"/>
              </a:rPr>
              <a:t> Ondersteuningscoördinator/orthopedagoog</a:t>
            </a:r>
            <a:endParaRPr lang="nl-NL" altLang="nl-NL">
              <a:ea typeface="ＭＳ Ｐゴシック"/>
              <a:cs typeface="Calibri"/>
            </a:endParaRPr>
          </a:p>
          <a:p>
            <a:pPr marL="90170" indent="-90170" eaLnBrk="1" hangingPunct="1">
              <a:buFont typeface="Arial" panose="020B0604020202020204" pitchFamily="34" charset="0"/>
              <a:buChar char="•"/>
            </a:pPr>
            <a:r>
              <a:rPr lang="nl-NL" altLang="nl-NL">
                <a:ea typeface="ＭＳ Ｐゴシック"/>
              </a:rPr>
              <a:t> Jeugdarts, jeugdverpleegkundige en ouder-kindadviseur (OKT)</a:t>
            </a:r>
            <a:endParaRPr lang="nl-NL" altLang="nl-NL">
              <a:ea typeface="ＭＳ Ｐゴシック" panose="020B0600070205080204" pitchFamily="34" charset="-128"/>
              <a:cs typeface="Calibri"/>
            </a:endParaRPr>
          </a:p>
          <a:p>
            <a:pPr marL="90170" indent="-90170" eaLnBrk="1" hangingPunct="1">
              <a:buFont typeface="Arial" panose="020B0604020202020204" pitchFamily="34" charset="0"/>
              <a:buChar char="•"/>
            </a:pPr>
            <a:r>
              <a:rPr lang="nl-NL" altLang="nl-NL">
                <a:ea typeface="ＭＳ Ｐゴシック"/>
              </a:rPr>
              <a:t> Specialistische Jeugdhulpverlening: Fibbe</a:t>
            </a:r>
            <a:endParaRPr lang="nl-NL" altLang="nl-NL">
              <a:ea typeface="ＭＳ Ｐゴシック"/>
              <a:cs typeface="Calibri"/>
            </a:endParaRPr>
          </a:p>
          <a:p>
            <a:pPr marL="90170" indent="-90170" eaLnBrk="1" hangingPunct="1">
              <a:buFont typeface="Arial" panose="020B0604020202020204" pitchFamily="34" charset="0"/>
              <a:buChar char="•"/>
            </a:pPr>
            <a:endParaRPr lang="nl-NL" altLang="nl-NL">
              <a:ea typeface="ＭＳ Ｐゴシック"/>
              <a:cs typeface="Calibri"/>
            </a:endParaRPr>
          </a:p>
          <a:p>
            <a:pPr marL="0" indent="0">
              <a:buNone/>
            </a:pPr>
            <a:endParaRPr lang="nl-NL" altLang="nl-NL">
              <a:ea typeface="ＭＳ Ｐゴシック"/>
              <a:cs typeface="Calibri"/>
            </a:endParaRPr>
          </a:p>
        </p:txBody>
      </p:sp>
      <p:pic>
        <p:nvPicPr>
          <p:cNvPr id="19460" name="picture" descr="De Apollo 300ppi">
            <a:extLst>
              <a:ext uri="{FF2B5EF4-FFF2-40B4-BE49-F238E27FC236}">
                <a16:creationId xmlns:a16="http://schemas.microsoft.com/office/drawing/2014/main" id="{08D1A7BB-8628-41F8-87BE-153334CE01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188" y="842962"/>
            <a:ext cx="1178491" cy="713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FB8926F3-2B66-4451-A62E-05CDA61B9A51}"/>
              </a:ext>
            </a:extLst>
          </p:cNvPr>
          <p:cNvSpPr>
            <a:spLocks noGrp="1"/>
          </p:cNvSpPr>
          <p:nvPr>
            <p:ph type="title"/>
          </p:nvPr>
        </p:nvSpPr>
        <p:spPr>
          <a:xfrm>
            <a:off x="683568" y="872498"/>
            <a:ext cx="8229600" cy="633412"/>
          </a:xfrm>
        </p:spPr>
        <p:txBody>
          <a:bodyPr>
            <a:noAutofit/>
          </a:bodyPr>
          <a:lstStyle/>
          <a:p>
            <a:pPr eaLnBrk="1" fontAlgn="auto" hangingPunct="1">
              <a:spcAft>
                <a:spcPts val="0"/>
              </a:spcAft>
              <a:defRPr/>
            </a:pPr>
            <a:r>
              <a:rPr lang="nl-NL">
                <a:solidFill>
                  <a:schemeClr val="tx1">
                    <a:lumMod val="75000"/>
                    <a:lumOff val="25000"/>
                  </a:schemeClr>
                </a:solidFill>
                <a:cs typeface="Calibri" pitchFamily="34" charset="0"/>
              </a:rPr>
              <a:t>Onze ondersteuning</a:t>
            </a:r>
          </a:p>
        </p:txBody>
      </p:sp>
      <p:sp>
        <p:nvSpPr>
          <p:cNvPr id="16386" name="Tijdelijke aanduiding voor inhoud 1">
            <a:extLst>
              <a:ext uri="{FF2B5EF4-FFF2-40B4-BE49-F238E27FC236}">
                <a16:creationId xmlns:a16="http://schemas.microsoft.com/office/drawing/2014/main" id="{2D5E228D-461A-45FB-896D-7B3C1348614D}"/>
              </a:ext>
            </a:extLst>
          </p:cNvPr>
          <p:cNvSpPr>
            <a:spLocks noGrp="1"/>
          </p:cNvSpPr>
          <p:nvPr>
            <p:ph idx="1"/>
          </p:nvPr>
        </p:nvSpPr>
        <p:spPr>
          <a:xfrm>
            <a:off x="611188" y="1773238"/>
            <a:ext cx="8075612" cy="4392612"/>
          </a:xfrm>
        </p:spPr>
        <p:txBody>
          <a:bodyPr rtlCol="0">
            <a:normAutofit/>
          </a:bodyPr>
          <a:lstStyle/>
          <a:p>
            <a:pPr marL="109220" indent="0" eaLnBrk="1" fontAlgn="auto" hangingPunct="1">
              <a:buFont typeface="Wingdings 3" panose="05040102010807070707" pitchFamily="18" charset="2"/>
              <a:buNone/>
              <a:defRPr/>
            </a:pPr>
            <a:r>
              <a:rPr lang="nl-NL" altLang="nl-NL" b="1">
                <a:solidFill>
                  <a:schemeClr val="tx1">
                    <a:lumMod val="75000"/>
                    <a:lumOff val="25000"/>
                  </a:schemeClr>
                </a:solidFill>
                <a:ea typeface="ＭＳ Ｐゴシック"/>
              </a:rPr>
              <a:t>Didactische</a:t>
            </a:r>
            <a:r>
              <a:rPr lang="nl-NL" altLang="nl-NL" dirty="0">
                <a:solidFill>
                  <a:schemeClr val="tx1">
                    <a:lumMod val="75000"/>
                    <a:lumOff val="25000"/>
                  </a:schemeClr>
                </a:solidFill>
                <a:ea typeface="ＭＳ Ｐゴシック"/>
              </a:rPr>
              <a:t> </a:t>
            </a:r>
            <a:r>
              <a:rPr lang="nl-NL" altLang="nl-NL" b="1">
                <a:solidFill>
                  <a:schemeClr val="tx1">
                    <a:lumMod val="75000"/>
                    <a:lumOff val="25000"/>
                  </a:schemeClr>
                </a:solidFill>
                <a:ea typeface="ＭＳ Ｐゴシック"/>
              </a:rPr>
              <a:t>ontwikkeling</a:t>
            </a:r>
            <a:r>
              <a:rPr lang="nl-NL" altLang="nl-NL">
                <a:solidFill>
                  <a:schemeClr val="tx1">
                    <a:lumMod val="75000"/>
                    <a:lumOff val="25000"/>
                  </a:schemeClr>
                </a:solidFill>
                <a:ea typeface="ＭＳ Ｐゴシック"/>
              </a:rPr>
              <a:t>:</a:t>
            </a:r>
            <a:endParaRPr lang="nl-NL">
              <a:solidFill>
                <a:schemeClr val="tx1">
                  <a:lumMod val="75000"/>
                  <a:lumOff val="25000"/>
                </a:schemeClr>
              </a:solidFill>
              <a:ea typeface="ＭＳ Ｐゴシック"/>
            </a:endParaRPr>
          </a:p>
          <a:p>
            <a:pPr marL="382270" lvl="1" indent="-182245" eaLnBrk="1" fontAlgn="auto" hangingPunct="1">
              <a:buFont typeface="Arial" panose="020B0604020202020204" pitchFamily="34" charset="0"/>
              <a:buChar char="•"/>
              <a:defRPr/>
            </a:pPr>
            <a:r>
              <a:rPr lang="nl-NL" altLang="nl-NL" sz="1700">
                <a:solidFill>
                  <a:schemeClr val="tx1">
                    <a:lumMod val="75000"/>
                    <a:lumOff val="25000"/>
                  </a:schemeClr>
                </a:solidFill>
                <a:ea typeface="ＭＳ Ｐゴシック"/>
              </a:rPr>
              <a:t> Didactische groepsplannen: instructie op maat</a:t>
            </a:r>
            <a:endParaRPr lang="nl-NL" altLang="nl-NL" sz="1700">
              <a:solidFill>
                <a:schemeClr val="tx1">
                  <a:lumMod val="75000"/>
                  <a:lumOff val="25000"/>
                </a:schemeClr>
              </a:solidFill>
              <a:ea typeface="ＭＳ Ｐゴシック"/>
              <a:cs typeface="Calibri" panose="020F0502020204030204"/>
            </a:endParaRPr>
          </a:p>
          <a:p>
            <a:pPr marL="383540" lvl="1" indent="-182880" eaLnBrk="1" fontAlgn="auto" hangingPunct="1">
              <a:buFont typeface="Arial" charset="0"/>
              <a:buChar char="•"/>
              <a:defRPr/>
            </a:pPr>
            <a:r>
              <a:rPr lang="nl-NL" sz="1700" dirty="0">
                <a:ea typeface="+mn-lt"/>
                <a:cs typeface="+mn-lt"/>
              </a:rPr>
              <a:t> </a:t>
            </a:r>
            <a:r>
              <a:rPr lang="nl-NL" sz="1700">
                <a:solidFill>
                  <a:schemeClr val="tx1">
                    <a:lumMod val="75000"/>
                    <a:lumOff val="25000"/>
                  </a:schemeClr>
                </a:solidFill>
                <a:ea typeface="Calibri"/>
              </a:rPr>
              <a:t>Ruim aandacht voor </a:t>
            </a:r>
            <a:r>
              <a:rPr lang="nl-NL" altLang="nl-NL" sz="1700">
                <a:solidFill>
                  <a:schemeClr val="tx1">
                    <a:lumMod val="75000"/>
                    <a:lumOff val="25000"/>
                  </a:schemeClr>
                </a:solidFill>
                <a:ea typeface="ＭＳ Ｐゴシック"/>
              </a:rPr>
              <a:t>basisvaardigheden taal, lezen, rekenen, burgerschap via lessen</a:t>
            </a:r>
            <a:endParaRPr lang="nl-NL" altLang="nl-NL" sz="1700">
              <a:solidFill>
                <a:schemeClr val="tx1">
                  <a:lumMod val="75000"/>
                  <a:lumOff val="25000"/>
                </a:schemeClr>
              </a:solidFill>
              <a:ea typeface="ＭＳ Ｐゴシック"/>
              <a:cs typeface="Calibri"/>
            </a:endParaRPr>
          </a:p>
          <a:p>
            <a:pPr marL="383540" lvl="1" indent="-182880">
              <a:buFont typeface="Arial" charset="0"/>
              <a:buChar char="•"/>
              <a:defRPr/>
            </a:pPr>
            <a:endParaRPr lang="nl-NL" altLang="nl-NL" b="1">
              <a:solidFill>
                <a:schemeClr val="tx1">
                  <a:lumMod val="75000"/>
                  <a:lumOff val="25000"/>
                </a:schemeClr>
              </a:solidFill>
              <a:ea typeface="ＭＳ Ｐゴシック"/>
              <a:cs typeface="Calibri"/>
            </a:endParaRPr>
          </a:p>
          <a:p>
            <a:pPr marL="383540" lvl="1" indent="-182880">
              <a:buFont typeface="Arial" charset="0"/>
              <a:buChar char="•"/>
              <a:defRPr/>
            </a:pPr>
            <a:r>
              <a:rPr lang="nl-NL" altLang="nl-NL" b="1">
                <a:solidFill>
                  <a:schemeClr val="tx1">
                    <a:lumMod val="75000"/>
                    <a:lumOff val="25000"/>
                  </a:schemeClr>
                </a:solidFill>
                <a:ea typeface="ＭＳ Ｐゴシック"/>
              </a:rPr>
              <a:t>Ontwikkeling</a:t>
            </a:r>
            <a:r>
              <a:rPr lang="nl-NL" altLang="nl-NL" dirty="0">
                <a:solidFill>
                  <a:schemeClr val="tx1">
                    <a:lumMod val="75000"/>
                    <a:lumOff val="25000"/>
                  </a:schemeClr>
                </a:solidFill>
                <a:ea typeface="ＭＳ Ｐゴシック"/>
              </a:rPr>
              <a:t> </a:t>
            </a:r>
            <a:r>
              <a:rPr lang="nl-NL" altLang="nl-NL" b="1">
                <a:solidFill>
                  <a:schemeClr val="tx1">
                    <a:lumMod val="75000"/>
                    <a:lumOff val="25000"/>
                  </a:schemeClr>
                </a:solidFill>
                <a:ea typeface="ＭＳ Ｐゴシック"/>
              </a:rPr>
              <a:t>van</a:t>
            </a:r>
            <a:r>
              <a:rPr lang="nl-NL" altLang="nl-NL" dirty="0">
                <a:solidFill>
                  <a:schemeClr val="tx1">
                    <a:lumMod val="75000"/>
                    <a:lumOff val="25000"/>
                  </a:schemeClr>
                </a:solidFill>
                <a:ea typeface="ＭＳ Ｐゴシック"/>
              </a:rPr>
              <a:t> </a:t>
            </a:r>
            <a:r>
              <a:rPr lang="nl-NL" altLang="nl-NL" b="1">
                <a:solidFill>
                  <a:schemeClr val="tx1">
                    <a:lumMod val="75000"/>
                    <a:lumOff val="25000"/>
                  </a:schemeClr>
                </a:solidFill>
                <a:ea typeface="ＭＳ Ｐゴシック"/>
              </a:rPr>
              <a:t>schoolse</a:t>
            </a:r>
            <a:r>
              <a:rPr lang="nl-NL" altLang="nl-NL" dirty="0">
                <a:solidFill>
                  <a:schemeClr val="tx1">
                    <a:lumMod val="75000"/>
                    <a:lumOff val="25000"/>
                  </a:schemeClr>
                </a:solidFill>
                <a:ea typeface="ＭＳ Ｐゴシック"/>
              </a:rPr>
              <a:t> </a:t>
            </a:r>
            <a:r>
              <a:rPr lang="nl-NL" altLang="nl-NL" b="1">
                <a:solidFill>
                  <a:schemeClr val="tx1">
                    <a:lumMod val="75000"/>
                    <a:lumOff val="25000"/>
                  </a:schemeClr>
                </a:solidFill>
                <a:ea typeface="ＭＳ Ｐゴシック"/>
              </a:rPr>
              <a:t>vaardigheden</a:t>
            </a:r>
            <a:r>
              <a:rPr lang="nl-NL" altLang="nl-NL">
                <a:solidFill>
                  <a:schemeClr val="tx1">
                    <a:lumMod val="75000"/>
                    <a:lumOff val="25000"/>
                  </a:schemeClr>
                </a:solidFill>
                <a:ea typeface="ＭＳ Ｐゴシック"/>
              </a:rPr>
              <a:t>:</a:t>
            </a:r>
            <a:endParaRPr lang="nl-NL" altLang="nl-NL">
              <a:solidFill>
                <a:schemeClr val="tx1">
                  <a:lumMod val="75000"/>
                  <a:lumOff val="25000"/>
                </a:schemeClr>
              </a:solidFill>
              <a:ea typeface="ＭＳ Ｐゴシック"/>
              <a:cs typeface="Calibri"/>
            </a:endParaRPr>
          </a:p>
          <a:p>
            <a:pPr marL="383540" lvl="1" indent="-182880" eaLnBrk="1" fontAlgn="auto" hangingPunct="1">
              <a:buFont typeface="Arial" charset="0"/>
              <a:buChar char="•"/>
              <a:defRPr/>
            </a:pPr>
            <a:r>
              <a:rPr lang="nl-NL" altLang="nl-NL" sz="1700">
                <a:solidFill>
                  <a:schemeClr val="tx1">
                    <a:lumMod val="75000"/>
                    <a:lumOff val="25000"/>
                  </a:schemeClr>
                </a:solidFill>
                <a:ea typeface="ＭＳ Ｐゴシック"/>
              </a:rPr>
              <a:t> Mentorles</a:t>
            </a:r>
            <a:endParaRPr lang="nl-NL" altLang="nl-NL" sz="1700">
              <a:solidFill>
                <a:schemeClr val="tx1">
                  <a:lumMod val="75000"/>
                  <a:lumOff val="25000"/>
                </a:schemeClr>
              </a:solidFill>
              <a:ea typeface="ＭＳ Ｐゴシック"/>
              <a:cs typeface="Calibri" panose="020F0502020204030204"/>
            </a:endParaRPr>
          </a:p>
          <a:p>
            <a:pPr marL="383540" lvl="1" indent="-182880" eaLnBrk="1" fontAlgn="auto" hangingPunct="1">
              <a:buFont typeface="Arial" charset="0"/>
              <a:buChar char="•"/>
              <a:defRPr/>
            </a:pPr>
            <a:r>
              <a:rPr lang="nl-NL" sz="1700" dirty="0">
                <a:ea typeface="+mn-lt"/>
                <a:cs typeface="+mn-lt"/>
              </a:rPr>
              <a:t> </a:t>
            </a:r>
            <a:r>
              <a:rPr lang="nl-NL" altLang="nl-NL" sz="1700">
                <a:solidFill>
                  <a:schemeClr val="tx1">
                    <a:lumMod val="75000"/>
                    <a:lumOff val="25000"/>
                  </a:schemeClr>
                </a:solidFill>
                <a:ea typeface="ＭＳ Ｐゴシック"/>
                <a:cs typeface="Calibri"/>
              </a:rPr>
              <a:t>Training vanuit de Begeleiders Inclusief Onderwijs</a:t>
            </a:r>
            <a:endParaRPr lang="nl-NL" altLang="nl-NL" sz="1700">
              <a:solidFill>
                <a:schemeClr val="tx1">
                  <a:lumMod val="75000"/>
                  <a:lumOff val="25000"/>
                </a:schemeClr>
              </a:solidFill>
              <a:ea typeface="ＭＳ Ｐゴシック" pitchFamily="34" charset="-128"/>
              <a:cs typeface="Calibri"/>
            </a:endParaRPr>
          </a:p>
          <a:p>
            <a:pPr marL="109220" indent="0" eaLnBrk="1" fontAlgn="auto" hangingPunct="1">
              <a:buFont typeface="Wingdings 3" panose="05040102010807070707" pitchFamily="18" charset="2"/>
              <a:buNone/>
              <a:defRPr/>
            </a:pPr>
            <a:r>
              <a:rPr lang="nl-NL" altLang="nl-NL" b="1">
                <a:solidFill>
                  <a:schemeClr val="tx1">
                    <a:lumMod val="75000"/>
                    <a:lumOff val="25000"/>
                  </a:schemeClr>
                </a:solidFill>
                <a:ea typeface="ＭＳ Ｐゴシック"/>
              </a:rPr>
              <a:t>Sociale-</a:t>
            </a:r>
            <a:r>
              <a:rPr lang="nl-NL" altLang="nl-NL" dirty="0">
                <a:solidFill>
                  <a:schemeClr val="tx1">
                    <a:lumMod val="75000"/>
                    <a:lumOff val="25000"/>
                  </a:schemeClr>
                </a:solidFill>
                <a:ea typeface="ＭＳ Ｐゴシック"/>
              </a:rPr>
              <a:t> </a:t>
            </a:r>
            <a:r>
              <a:rPr lang="nl-NL" altLang="nl-NL" b="1">
                <a:solidFill>
                  <a:schemeClr val="tx1">
                    <a:lumMod val="75000"/>
                    <a:lumOff val="25000"/>
                  </a:schemeClr>
                </a:solidFill>
                <a:ea typeface="ＭＳ Ｐゴシック"/>
              </a:rPr>
              <a:t>en</a:t>
            </a:r>
            <a:r>
              <a:rPr lang="nl-NL" altLang="nl-NL" dirty="0">
                <a:solidFill>
                  <a:schemeClr val="tx1">
                    <a:lumMod val="75000"/>
                    <a:lumOff val="25000"/>
                  </a:schemeClr>
                </a:solidFill>
                <a:ea typeface="ＭＳ Ｐゴシック"/>
              </a:rPr>
              <a:t> </a:t>
            </a:r>
            <a:r>
              <a:rPr lang="nl-NL" altLang="nl-NL" b="1">
                <a:solidFill>
                  <a:schemeClr val="tx1">
                    <a:lumMod val="75000"/>
                    <a:lumOff val="25000"/>
                  </a:schemeClr>
                </a:solidFill>
                <a:ea typeface="ＭＳ Ｐゴシック"/>
              </a:rPr>
              <a:t>emotionele</a:t>
            </a:r>
            <a:r>
              <a:rPr lang="nl-NL" altLang="nl-NL" dirty="0">
                <a:solidFill>
                  <a:schemeClr val="tx1">
                    <a:lumMod val="75000"/>
                    <a:lumOff val="25000"/>
                  </a:schemeClr>
                </a:solidFill>
                <a:ea typeface="ＭＳ Ｐゴシック"/>
              </a:rPr>
              <a:t> </a:t>
            </a:r>
            <a:r>
              <a:rPr lang="nl-NL" altLang="nl-NL" b="1">
                <a:solidFill>
                  <a:schemeClr val="tx1">
                    <a:lumMod val="75000"/>
                    <a:lumOff val="25000"/>
                  </a:schemeClr>
                </a:solidFill>
                <a:ea typeface="ＭＳ Ｐゴシック"/>
              </a:rPr>
              <a:t>ontwikkeling</a:t>
            </a:r>
            <a:r>
              <a:rPr lang="nl-NL" altLang="nl-NL">
                <a:solidFill>
                  <a:schemeClr val="tx1">
                    <a:lumMod val="75000"/>
                    <a:lumOff val="25000"/>
                  </a:schemeClr>
                </a:solidFill>
                <a:ea typeface="ＭＳ Ｐゴシック"/>
              </a:rPr>
              <a:t>:</a:t>
            </a:r>
            <a:endParaRPr lang="nl-NL" altLang="nl-NL" sz="1700">
              <a:solidFill>
                <a:schemeClr val="tx1">
                  <a:lumMod val="75000"/>
                  <a:lumOff val="25000"/>
                </a:schemeClr>
              </a:solidFill>
              <a:ea typeface="ＭＳ Ｐゴシック" pitchFamily="34" charset="-128"/>
            </a:endParaRPr>
          </a:p>
          <a:p>
            <a:pPr marL="383540" lvl="1" indent="-182880">
              <a:buFont typeface="Arial" charset="0"/>
              <a:buChar char="•"/>
              <a:defRPr/>
            </a:pPr>
            <a:r>
              <a:rPr lang="nl-NL" sz="1700">
                <a:ea typeface="+mn-lt"/>
                <a:cs typeface="+mn-lt"/>
              </a:rPr>
              <a:t> Training vanuit de BIO</a:t>
            </a:r>
            <a:endParaRPr lang="nl-NL" altLang="nl-NL" sz="1700">
              <a:solidFill>
                <a:schemeClr val="tx1">
                  <a:lumMod val="75000"/>
                  <a:lumOff val="25000"/>
                </a:schemeClr>
              </a:solidFill>
              <a:ea typeface="ＭＳ Ｐゴシック"/>
            </a:endParaRPr>
          </a:p>
          <a:p>
            <a:pPr marL="383540" lvl="1" indent="-182880" eaLnBrk="1" fontAlgn="auto" hangingPunct="1">
              <a:buFont typeface="Arial" charset="0"/>
              <a:buChar char="•"/>
              <a:defRPr/>
            </a:pPr>
            <a:r>
              <a:rPr lang="nl-NL" altLang="nl-NL" sz="1700">
                <a:solidFill>
                  <a:schemeClr val="tx1">
                    <a:lumMod val="75000"/>
                    <a:lumOff val="25000"/>
                  </a:schemeClr>
                </a:solidFill>
                <a:ea typeface="ＭＳ Ｐゴシック"/>
              </a:rPr>
              <a:t> Trainingen vanuit Fibbe (specialistische jeugdhulpverlening)</a:t>
            </a:r>
            <a:endParaRPr lang="nl-NL" altLang="nl-NL" sz="1700">
              <a:solidFill>
                <a:schemeClr val="tx1">
                  <a:lumMod val="75000"/>
                  <a:lumOff val="25000"/>
                </a:schemeClr>
              </a:solidFill>
              <a:ea typeface="ＭＳ Ｐゴシック"/>
              <a:cs typeface="Calibri" panose="020F0502020204030204"/>
            </a:endParaRPr>
          </a:p>
          <a:p>
            <a:pPr marL="383540" lvl="1" indent="-182880" eaLnBrk="1" fontAlgn="auto" hangingPunct="1">
              <a:buFont typeface="Arial" charset="0"/>
              <a:buChar char="•"/>
              <a:defRPr/>
            </a:pPr>
            <a:r>
              <a:rPr lang="nl-NL" altLang="nl-NL" sz="1700">
                <a:solidFill>
                  <a:schemeClr val="tx1">
                    <a:lumMod val="75000"/>
                    <a:lumOff val="25000"/>
                  </a:schemeClr>
                </a:solidFill>
                <a:ea typeface="ＭＳ Ｐゴシック"/>
              </a:rPr>
              <a:t> Individuele gesprekken</a:t>
            </a:r>
            <a:endParaRPr lang="nl-NL" altLang="nl-NL" sz="1700">
              <a:solidFill>
                <a:schemeClr val="tx1">
                  <a:lumMod val="75000"/>
                  <a:lumOff val="25000"/>
                </a:schemeClr>
              </a:solidFill>
              <a:ea typeface="ＭＳ Ｐゴシック"/>
              <a:cs typeface="Calibri" panose="020F0502020204030204"/>
            </a:endParaRPr>
          </a:p>
          <a:p>
            <a:pPr marL="383540" lvl="1" indent="-182880" eaLnBrk="1" fontAlgn="auto" hangingPunct="1">
              <a:buFont typeface="Wingdings" panose="05000000000000000000" pitchFamily="2" charset="2"/>
              <a:buChar char="§"/>
              <a:defRPr/>
            </a:pPr>
            <a:r>
              <a:rPr lang="nl-NL" altLang="nl-NL" sz="1700">
                <a:solidFill>
                  <a:schemeClr val="tx1">
                    <a:lumMod val="75000"/>
                    <a:lumOff val="25000"/>
                  </a:schemeClr>
                </a:solidFill>
                <a:ea typeface="ＭＳ Ｐゴシック"/>
              </a:rPr>
              <a:t> Mentorlessen</a:t>
            </a:r>
            <a:endParaRPr lang="nl-NL" altLang="nl-NL" sz="1700">
              <a:solidFill>
                <a:schemeClr val="tx1">
                  <a:lumMod val="75000"/>
                  <a:lumOff val="25000"/>
                </a:schemeClr>
              </a:solidFill>
              <a:ea typeface="ＭＳ Ｐゴシック"/>
              <a:cs typeface="Calibri"/>
            </a:endParaRPr>
          </a:p>
          <a:p>
            <a:pPr marL="383540" lvl="1" indent="-182880">
              <a:buFont typeface="Wingdings" panose="05000000000000000000" pitchFamily="2" charset="2"/>
              <a:buChar char="§"/>
              <a:defRPr/>
            </a:pPr>
            <a:r>
              <a:rPr lang="nl-NL" altLang="nl-NL" sz="1700">
                <a:solidFill>
                  <a:schemeClr val="tx1">
                    <a:lumMod val="75000"/>
                    <a:lumOff val="25000"/>
                  </a:schemeClr>
                </a:solidFill>
                <a:ea typeface="ＭＳ Ｐゴシック"/>
                <a:cs typeface="Calibri"/>
              </a:rPr>
              <a:t> Individuele begeleiding vanuit Fibbe of OuderKindTeam OKT</a:t>
            </a:r>
            <a:endParaRPr lang="nl-NL" altLang="nl-NL" sz="1700">
              <a:solidFill>
                <a:schemeClr val="tx1">
                  <a:lumMod val="75000"/>
                  <a:lumOff val="25000"/>
                </a:schemeClr>
              </a:solidFill>
              <a:ea typeface="ＭＳ Ｐゴシック" pitchFamily="34" charset="-128"/>
              <a:cs typeface="Calibri"/>
            </a:endParaRPr>
          </a:p>
          <a:p>
            <a:pPr marL="383540" lvl="1" indent="-182880" eaLnBrk="1" fontAlgn="auto" hangingPunct="1">
              <a:buFont typeface="Arial" charset="0"/>
              <a:buChar char="•"/>
              <a:defRPr/>
            </a:pPr>
            <a:endParaRPr lang="nl-NL" altLang="nl-NL" sz="2000">
              <a:solidFill>
                <a:schemeClr val="tx1">
                  <a:lumMod val="75000"/>
                  <a:lumOff val="25000"/>
                </a:schemeClr>
              </a:solidFill>
              <a:ea typeface="ＭＳ Ｐゴシック" pitchFamily="34" charset="-128"/>
              <a:cs typeface="Calibri" panose="020F0502020204030204"/>
            </a:endParaRPr>
          </a:p>
          <a:p>
            <a:pPr marL="383540" lvl="1" indent="-182880" eaLnBrk="1" fontAlgn="auto" hangingPunct="1">
              <a:buFont typeface="Arial" charset="0"/>
              <a:buChar char="•"/>
              <a:defRPr/>
            </a:pPr>
            <a:endParaRPr lang="nl-NL" altLang="nl-NL" sz="2000">
              <a:solidFill>
                <a:schemeClr val="tx1">
                  <a:lumMod val="75000"/>
                  <a:lumOff val="25000"/>
                </a:schemeClr>
              </a:solidFill>
              <a:ea typeface="ＭＳ Ｐゴシック" pitchFamily="34" charset="-128"/>
              <a:cs typeface="Calibri" panose="020F0502020204030204"/>
            </a:endParaRPr>
          </a:p>
          <a:p>
            <a:pPr marL="91440" indent="-91440" eaLnBrk="1" fontAlgn="auto" hangingPunct="1">
              <a:buFont typeface="Arial" charset="0"/>
              <a:buChar char="•"/>
              <a:defRPr/>
            </a:pPr>
            <a:endParaRPr lang="nl-NL" altLang="nl-NL" sz="2400">
              <a:solidFill>
                <a:schemeClr val="tx1">
                  <a:lumMod val="75000"/>
                  <a:lumOff val="25000"/>
                </a:schemeClr>
              </a:solidFill>
              <a:ea typeface="ＭＳ Ｐゴシック" pitchFamily="34" charset="-128"/>
              <a:cs typeface="Calibri" panose="020F0502020204030204"/>
            </a:endParaRPr>
          </a:p>
        </p:txBody>
      </p:sp>
      <p:pic>
        <p:nvPicPr>
          <p:cNvPr id="20485" name="picture" descr="De Apollo 300ppi">
            <a:extLst>
              <a:ext uri="{FF2B5EF4-FFF2-40B4-BE49-F238E27FC236}">
                <a16:creationId xmlns:a16="http://schemas.microsoft.com/office/drawing/2014/main" id="{C93DB095-059B-4461-8040-6997815896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4750" y="720724"/>
            <a:ext cx="935682" cy="92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386">
                                            <p:txEl>
                                              <p:pRg st="0" end="0"/>
                                            </p:txEl>
                                          </p:spTgt>
                                        </p:tgtEl>
                                        <p:attrNameLst>
                                          <p:attrName>style.visibility</p:attrName>
                                        </p:attrNameLst>
                                      </p:cBhvr>
                                      <p:to>
                                        <p:strVal val="visible"/>
                                      </p:to>
                                    </p:set>
                                    <p:animEffect transition="in" filter="fade">
                                      <p:cBhvr>
                                        <p:cTn id="7" dur="1000"/>
                                        <p:tgtEl>
                                          <p:spTgt spid="16386">
                                            <p:txEl>
                                              <p:pRg st="0" end="0"/>
                                            </p:txEl>
                                          </p:spTgt>
                                        </p:tgtEl>
                                      </p:cBhvr>
                                    </p:animEffect>
                                    <p:anim calcmode="lin" valueType="num">
                                      <p:cBhvr>
                                        <p:cTn id="8" dur="1000" fill="hold"/>
                                        <p:tgtEl>
                                          <p:spTgt spid="1638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6386">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386">
                                            <p:txEl>
                                              <p:pRg st="1" end="1"/>
                                            </p:txEl>
                                          </p:spTgt>
                                        </p:tgtEl>
                                        <p:attrNameLst>
                                          <p:attrName>style.visibility</p:attrName>
                                        </p:attrNameLst>
                                      </p:cBhvr>
                                      <p:to>
                                        <p:strVal val="visible"/>
                                      </p:to>
                                    </p:set>
                                    <p:animEffect transition="in" filter="fade">
                                      <p:cBhvr>
                                        <p:cTn id="12" dur="1000"/>
                                        <p:tgtEl>
                                          <p:spTgt spid="16386">
                                            <p:txEl>
                                              <p:pRg st="1" end="1"/>
                                            </p:txEl>
                                          </p:spTgt>
                                        </p:tgtEl>
                                      </p:cBhvr>
                                    </p:animEffect>
                                    <p:anim calcmode="lin" valueType="num">
                                      <p:cBhvr>
                                        <p:cTn id="13" dur="1000" fill="hold"/>
                                        <p:tgtEl>
                                          <p:spTgt spid="16386">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16386">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6386">
                                            <p:txEl>
                                              <p:pRg st="2" end="2"/>
                                            </p:txEl>
                                          </p:spTgt>
                                        </p:tgtEl>
                                        <p:attrNameLst>
                                          <p:attrName>style.visibility</p:attrName>
                                        </p:attrNameLst>
                                      </p:cBhvr>
                                      <p:to>
                                        <p:strVal val="visible"/>
                                      </p:to>
                                    </p:set>
                                    <p:animEffect transition="in" filter="fade">
                                      <p:cBhvr>
                                        <p:cTn id="17" dur="1000"/>
                                        <p:tgtEl>
                                          <p:spTgt spid="16386">
                                            <p:txEl>
                                              <p:pRg st="2" end="2"/>
                                            </p:txEl>
                                          </p:spTgt>
                                        </p:tgtEl>
                                      </p:cBhvr>
                                    </p:animEffect>
                                    <p:anim calcmode="lin" valueType="num">
                                      <p:cBhvr>
                                        <p:cTn id="18" dur="1000" fill="hold"/>
                                        <p:tgtEl>
                                          <p:spTgt spid="16386">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16386">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6386">
                                            <p:txEl>
                                              <p:pRg st="4" end="4"/>
                                            </p:txEl>
                                          </p:spTgt>
                                        </p:tgtEl>
                                        <p:attrNameLst>
                                          <p:attrName>style.visibility</p:attrName>
                                        </p:attrNameLst>
                                      </p:cBhvr>
                                      <p:to>
                                        <p:strVal val="visible"/>
                                      </p:to>
                                    </p:set>
                                    <p:animEffect transition="in" filter="fade">
                                      <p:cBhvr>
                                        <p:cTn id="22" dur="1000"/>
                                        <p:tgtEl>
                                          <p:spTgt spid="16386">
                                            <p:txEl>
                                              <p:pRg st="4" end="4"/>
                                            </p:txEl>
                                          </p:spTgt>
                                        </p:tgtEl>
                                      </p:cBhvr>
                                    </p:animEffect>
                                    <p:anim calcmode="lin" valueType="num">
                                      <p:cBhvr>
                                        <p:cTn id="23" dur="1000" fill="hold"/>
                                        <p:tgtEl>
                                          <p:spTgt spid="16386">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16386">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6386">
                                            <p:txEl>
                                              <p:pRg st="5" end="5"/>
                                            </p:txEl>
                                          </p:spTgt>
                                        </p:tgtEl>
                                        <p:attrNameLst>
                                          <p:attrName>style.visibility</p:attrName>
                                        </p:attrNameLst>
                                      </p:cBhvr>
                                      <p:to>
                                        <p:strVal val="visible"/>
                                      </p:to>
                                    </p:set>
                                    <p:animEffect transition="in" filter="fade">
                                      <p:cBhvr>
                                        <p:cTn id="27" dur="1000"/>
                                        <p:tgtEl>
                                          <p:spTgt spid="16386">
                                            <p:txEl>
                                              <p:pRg st="5" end="5"/>
                                            </p:txEl>
                                          </p:spTgt>
                                        </p:tgtEl>
                                      </p:cBhvr>
                                    </p:animEffect>
                                    <p:anim calcmode="lin" valueType="num">
                                      <p:cBhvr>
                                        <p:cTn id="28" dur="1000" fill="hold"/>
                                        <p:tgtEl>
                                          <p:spTgt spid="16386">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16386">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6386">
                                            <p:txEl>
                                              <p:pRg st="6" end="6"/>
                                            </p:txEl>
                                          </p:spTgt>
                                        </p:tgtEl>
                                        <p:attrNameLst>
                                          <p:attrName>style.visibility</p:attrName>
                                        </p:attrNameLst>
                                      </p:cBhvr>
                                      <p:to>
                                        <p:strVal val="visible"/>
                                      </p:to>
                                    </p:set>
                                    <p:animEffect transition="in" filter="fade">
                                      <p:cBhvr>
                                        <p:cTn id="32" dur="1000"/>
                                        <p:tgtEl>
                                          <p:spTgt spid="16386">
                                            <p:txEl>
                                              <p:pRg st="6" end="6"/>
                                            </p:txEl>
                                          </p:spTgt>
                                        </p:tgtEl>
                                      </p:cBhvr>
                                    </p:animEffect>
                                    <p:anim calcmode="lin" valueType="num">
                                      <p:cBhvr>
                                        <p:cTn id="33" dur="1000" fill="hold"/>
                                        <p:tgtEl>
                                          <p:spTgt spid="16386">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16386">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16386">
                                            <p:txEl>
                                              <p:pRg st="7" end="7"/>
                                            </p:txEl>
                                          </p:spTgt>
                                        </p:tgtEl>
                                        <p:attrNameLst>
                                          <p:attrName>style.visibility</p:attrName>
                                        </p:attrNameLst>
                                      </p:cBhvr>
                                      <p:to>
                                        <p:strVal val="visible"/>
                                      </p:to>
                                    </p:set>
                                    <p:animEffect transition="in" filter="fade">
                                      <p:cBhvr>
                                        <p:cTn id="39" dur="1000"/>
                                        <p:tgtEl>
                                          <p:spTgt spid="16386">
                                            <p:txEl>
                                              <p:pRg st="7" end="7"/>
                                            </p:txEl>
                                          </p:spTgt>
                                        </p:tgtEl>
                                      </p:cBhvr>
                                    </p:animEffect>
                                    <p:anim calcmode="lin" valueType="num">
                                      <p:cBhvr>
                                        <p:cTn id="40" dur="1000" fill="hold"/>
                                        <p:tgtEl>
                                          <p:spTgt spid="16386">
                                            <p:txEl>
                                              <p:pRg st="7" end="7"/>
                                            </p:txEl>
                                          </p:spTgt>
                                        </p:tgtEl>
                                        <p:attrNameLst>
                                          <p:attrName>ppt_x</p:attrName>
                                        </p:attrNameLst>
                                      </p:cBhvr>
                                      <p:tavLst>
                                        <p:tav tm="0">
                                          <p:val>
                                            <p:strVal val="#ppt_x"/>
                                          </p:val>
                                        </p:tav>
                                        <p:tav tm="100000">
                                          <p:val>
                                            <p:strVal val="#ppt_x"/>
                                          </p:val>
                                        </p:tav>
                                      </p:tavLst>
                                    </p:anim>
                                    <p:anim calcmode="lin" valueType="num">
                                      <p:cBhvr>
                                        <p:cTn id="41" dur="1000" fill="hold"/>
                                        <p:tgtEl>
                                          <p:spTgt spid="16386">
                                            <p:txEl>
                                              <p:pRg st="7" end="7"/>
                                            </p:txEl>
                                          </p:spTgt>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6386">
                                            <p:txEl>
                                              <p:pRg st="8" end="8"/>
                                            </p:txEl>
                                          </p:spTgt>
                                        </p:tgtEl>
                                        <p:attrNameLst>
                                          <p:attrName>style.visibility</p:attrName>
                                        </p:attrNameLst>
                                      </p:cBhvr>
                                      <p:to>
                                        <p:strVal val="visible"/>
                                      </p:to>
                                    </p:set>
                                    <p:animEffect transition="in" filter="fade">
                                      <p:cBhvr>
                                        <p:cTn id="44" dur="1000"/>
                                        <p:tgtEl>
                                          <p:spTgt spid="16386">
                                            <p:txEl>
                                              <p:pRg st="8" end="8"/>
                                            </p:txEl>
                                          </p:spTgt>
                                        </p:tgtEl>
                                      </p:cBhvr>
                                    </p:animEffect>
                                    <p:anim calcmode="lin" valueType="num">
                                      <p:cBhvr>
                                        <p:cTn id="45" dur="1000" fill="hold"/>
                                        <p:tgtEl>
                                          <p:spTgt spid="16386">
                                            <p:txEl>
                                              <p:pRg st="8" end="8"/>
                                            </p:txEl>
                                          </p:spTgt>
                                        </p:tgtEl>
                                        <p:attrNameLst>
                                          <p:attrName>ppt_x</p:attrName>
                                        </p:attrNameLst>
                                      </p:cBhvr>
                                      <p:tavLst>
                                        <p:tav tm="0">
                                          <p:val>
                                            <p:strVal val="#ppt_x"/>
                                          </p:val>
                                        </p:tav>
                                        <p:tav tm="100000">
                                          <p:val>
                                            <p:strVal val="#ppt_x"/>
                                          </p:val>
                                        </p:tav>
                                      </p:tavLst>
                                    </p:anim>
                                    <p:anim calcmode="lin" valueType="num">
                                      <p:cBhvr>
                                        <p:cTn id="46" dur="1000" fill="hold"/>
                                        <p:tgtEl>
                                          <p:spTgt spid="16386">
                                            <p:txEl>
                                              <p:pRg st="8" end="8"/>
                                            </p:txEl>
                                          </p:spTgt>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16386">
                                            <p:txEl>
                                              <p:pRg st="9" end="9"/>
                                            </p:txEl>
                                          </p:spTgt>
                                        </p:tgtEl>
                                        <p:attrNameLst>
                                          <p:attrName>style.visibility</p:attrName>
                                        </p:attrNameLst>
                                      </p:cBhvr>
                                      <p:to>
                                        <p:strVal val="visible"/>
                                      </p:to>
                                    </p:set>
                                    <p:animEffect transition="in" filter="fade">
                                      <p:cBhvr>
                                        <p:cTn id="49" dur="1000"/>
                                        <p:tgtEl>
                                          <p:spTgt spid="16386">
                                            <p:txEl>
                                              <p:pRg st="9" end="9"/>
                                            </p:txEl>
                                          </p:spTgt>
                                        </p:tgtEl>
                                      </p:cBhvr>
                                    </p:animEffect>
                                    <p:anim calcmode="lin" valueType="num">
                                      <p:cBhvr>
                                        <p:cTn id="50" dur="1000" fill="hold"/>
                                        <p:tgtEl>
                                          <p:spTgt spid="16386">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16386">
                                            <p:txEl>
                                              <p:pRg st="9" end="9"/>
                                            </p:txEl>
                                          </p:spTgt>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6386">
                                            <p:txEl>
                                              <p:pRg st="10" end="10"/>
                                            </p:txEl>
                                          </p:spTgt>
                                        </p:tgtEl>
                                        <p:attrNameLst>
                                          <p:attrName>style.visibility</p:attrName>
                                        </p:attrNameLst>
                                      </p:cBhvr>
                                      <p:to>
                                        <p:strVal val="visible"/>
                                      </p:to>
                                    </p:set>
                                    <p:animEffect transition="in" filter="fade">
                                      <p:cBhvr>
                                        <p:cTn id="54" dur="1000"/>
                                        <p:tgtEl>
                                          <p:spTgt spid="16386">
                                            <p:txEl>
                                              <p:pRg st="10" end="10"/>
                                            </p:txEl>
                                          </p:spTgt>
                                        </p:tgtEl>
                                      </p:cBhvr>
                                    </p:animEffect>
                                    <p:anim calcmode="lin" valueType="num">
                                      <p:cBhvr>
                                        <p:cTn id="55" dur="1000" fill="hold"/>
                                        <p:tgtEl>
                                          <p:spTgt spid="16386">
                                            <p:txEl>
                                              <p:pRg st="10" end="10"/>
                                            </p:txEl>
                                          </p:spTgt>
                                        </p:tgtEl>
                                        <p:attrNameLst>
                                          <p:attrName>ppt_x</p:attrName>
                                        </p:attrNameLst>
                                      </p:cBhvr>
                                      <p:tavLst>
                                        <p:tav tm="0">
                                          <p:val>
                                            <p:strVal val="#ppt_x"/>
                                          </p:val>
                                        </p:tav>
                                        <p:tav tm="100000">
                                          <p:val>
                                            <p:strVal val="#ppt_x"/>
                                          </p:val>
                                        </p:tav>
                                      </p:tavLst>
                                    </p:anim>
                                    <p:anim calcmode="lin" valueType="num">
                                      <p:cBhvr>
                                        <p:cTn id="56" dur="1000" fill="hold"/>
                                        <p:tgtEl>
                                          <p:spTgt spid="16386">
                                            <p:txEl>
                                              <p:pRg st="10" end="10"/>
                                            </p:txEl>
                                          </p:spTgt>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6386">
                                            <p:txEl>
                                              <p:pRg st="11" end="11"/>
                                            </p:txEl>
                                          </p:spTgt>
                                        </p:tgtEl>
                                        <p:attrNameLst>
                                          <p:attrName>style.visibility</p:attrName>
                                        </p:attrNameLst>
                                      </p:cBhvr>
                                      <p:to>
                                        <p:strVal val="visible"/>
                                      </p:to>
                                    </p:set>
                                    <p:animEffect transition="in" filter="fade">
                                      <p:cBhvr>
                                        <p:cTn id="59" dur="1000"/>
                                        <p:tgtEl>
                                          <p:spTgt spid="16386">
                                            <p:txEl>
                                              <p:pRg st="11" end="11"/>
                                            </p:txEl>
                                          </p:spTgt>
                                        </p:tgtEl>
                                      </p:cBhvr>
                                    </p:animEffect>
                                    <p:anim calcmode="lin" valueType="num">
                                      <p:cBhvr>
                                        <p:cTn id="60" dur="1000" fill="hold"/>
                                        <p:tgtEl>
                                          <p:spTgt spid="16386">
                                            <p:txEl>
                                              <p:pRg st="11" end="11"/>
                                            </p:txEl>
                                          </p:spTgt>
                                        </p:tgtEl>
                                        <p:attrNameLst>
                                          <p:attrName>ppt_x</p:attrName>
                                        </p:attrNameLst>
                                      </p:cBhvr>
                                      <p:tavLst>
                                        <p:tav tm="0">
                                          <p:val>
                                            <p:strVal val="#ppt_x"/>
                                          </p:val>
                                        </p:tav>
                                        <p:tav tm="100000">
                                          <p:val>
                                            <p:strVal val="#ppt_x"/>
                                          </p:val>
                                        </p:tav>
                                      </p:tavLst>
                                    </p:anim>
                                    <p:anim calcmode="lin" valueType="num">
                                      <p:cBhvr>
                                        <p:cTn id="61" dur="1000" fill="hold"/>
                                        <p:tgtEl>
                                          <p:spTgt spid="16386">
                                            <p:txEl>
                                              <p:pRg st="11" end="11"/>
                                            </p:txEl>
                                          </p:spTgt>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6386">
                                            <p:txEl>
                                              <p:pRg st="12" end="12"/>
                                            </p:txEl>
                                          </p:spTgt>
                                        </p:tgtEl>
                                        <p:attrNameLst>
                                          <p:attrName>style.visibility</p:attrName>
                                        </p:attrNameLst>
                                      </p:cBhvr>
                                      <p:to>
                                        <p:strVal val="visible"/>
                                      </p:to>
                                    </p:set>
                                    <p:animEffect transition="in" filter="fade">
                                      <p:cBhvr>
                                        <p:cTn id="64" dur="1000"/>
                                        <p:tgtEl>
                                          <p:spTgt spid="16386">
                                            <p:txEl>
                                              <p:pRg st="12" end="12"/>
                                            </p:txEl>
                                          </p:spTgt>
                                        </p:tgtEl>
                                      </p:cBhvr>
                                    </p:animEffect>
                                    <p:anim calcmode="lin" valueType="num">
                                      <p:cBhvr>
                                        <p:cTn id="65" dur="1000" fill="hold"/>
                                        <p:tgtEl>
                                          <p:spTgt spid="16386">
                                            <p:txEl>
                                              <p:pRg st="12" end="12"/>
                                            </p:txEl>
                                          </p:spTgt>
                                        </p:tgtEl>
                                        <p:attrNameLst>
                                          <p:attrName>ppt_x</p:attrName>
                                        </p:attrNameLst>
                                      </p:cBhvr>
                                      <p:tavLst>
                                        <p:tav tm="0">
                                          <p:val>
                                            <p:strVal val="#ppt_x"/>
                                          </p:val>
                                        </p:tav>
                                        <p:tav tm="100000">
                                          <p:val>
                                            <p:strVal val="#ppt_x"/>
                                          </p:val>
                                        </p:tav>
                                      </p:tavLst>
                                    </p:anim>
                                    <p:anim calcmode="lin" valueType="num">
                                      <p:cBhvr>
                                        <p:cTn id="66" dur="1000" fill="hold"/>
                                        <p:tgtEl>
                                          <p:spTgt spid="16386">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3F32374C-44DB-4A1A-9EB8-66066B7CB0DB}"/>
              </a:ext>
            </a:extLst>
          </p:cNvPr>
          <p:cNvSpPr>
            <a:spLocks noGrp="1"/>
          </p:cNvSpPr>
          <p:nvPr>
            <p:ph type="title"/>
          </p:nvPr>
        </p:nvSpPr>
        <p:spPr>
          <a:xfrm>
            <a:off x="395536" y="349580"/>
            <a:ext cx="6912768" cy="1646447"/>
          </a:xfrm>
        </p:spPr>
        <p:txBody>
          <a:bodyPr>
            <a:normAutofit fontScale="90000"/>
          </a:bodyPr>
          <a:lstStyle/>
          <a:p>
            <a:pPr eaLnBrk="1" fontAlgn="auto" hangingPunct="1">
              <a:spcAft>
                <a:spcPts val="0"/>
              </a:spcAft>
              <a:defRPr/>
            </a:pPr>
            <a:r>
              <a:rPr lang="nl-NL">
                <a:solidFill>
                  <a:schemeClr val="tx1">
                    <a:lumMod val="75000"/>
                    <a:lumOff val="25000"/>
                  </a:schemeClr>
                </a:solidFill>
                <a:cs typeface="Calibri"/>
              </a:rPr>
              <a:t>Aanmeldprocedure voor </a:t>
            </a:r>
            <a:br>
              <a:rPr lang="nl-NL">
                <a:cs typeface="Calibri"/>
              </a:rPr>
            </a:br>
            <a:r>
              <a:rPr lang="nl-NL">
                <a:solidFill>
                  <a:schemeClr val="tx1">
                    <a:lumMod val="75000"/>
                    <a:lumOff val="25000"/>
                  </a:schemeClr>
                </a:solidFill>
                <a:cs typeface="Calibri"/>
              </a:rPr>
              <a:t>schooljaar 2027-2028</a:t>
            </a:r>
            <a:br>
              <a:rPr lang="nl-NL">
                <a:cs typeface="Calibri"/>
              </a:rPr>
            </a:br>
            <a:endParaRPr lang="nl-NL" sz="3100">
              <a:solidFill>
                <a:schemeClr val="tx1">
                  <a:lumMod val="75000"/>
                  <a:lumOff val="25000"/>
                </a:schemeClr>
              </a:solidFill>
              <a:cs typeface="Calibri"/>
            </a:endParaRPr>
          </a:p>
        </p:txBody>
      </p:sp>
      <p:pic>
        <p:nvPicPr>
          <p:cNvPr id="26628" name="picture" descr="De Apollo 300ppi">
            <a:extLst>
              <a:ext uri="{FF2B5EF4-FFF2-40B4-BE49-F238E27FC236}">
                <a16:creationId xmlns:a16="http://schemas.microsoft.com/office/drawing/2014/main" id="{48F61903-0BA0-454F-8CF0-8270633DAE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1555" y="343476"/>
            <a:ext cx="1020240" cy="617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jdelijke aanduiding voor inhoud 2">
            <a:extLst>
              <a:ext uri="{FF2B5EF4-FFF2-40B4-BE49-F238E27FC236}">
                <a16:creationId xmlns:a16="http://schemas.microsoft.com/office/drawing/2014/main" id="{42C0E77B-BE66-4EA1-E5A7-71E339A3D9F2}"/>
              </a:ext>
            </a:extLst>
          </p:cNvPr>
          <p:cNvSpPr>
            <a:spLocks noGrp="1"/>
          </p:cNvSpPr>
          <p:nvPr>
            <p:ph idx="1"/>
          </p:nvPr>
        </p:nvSpPr>
        <p:spPr/>
        <p:txBody>
          <a:bodyPr/>
          <a:lstStyle/>
          <a:p>
            <a:pPr marL="342900" indent="-342900">
              <a:buFont typeface="Arial" panose="020F0502020204030204" pitchFamily="34" charset="0"/>
              <a:buChar char="•"/>
            </a:pPr>
            <a:r>
              <a:rPr lang="nl-NL">
                <a:cs typeface="Calibri"/>
              </a:rPr>
              <a:t>Vanaf week 44 (26 okt '26): basisschool voert gesprekken met ouders en leerlingen met advies KOVO. Ouders en leerlingen starten met oriënteren.</a:t>
            </a:r>
            <a:endParaRPr lang="nl-NL">
              <a:ea typeface="Calibri"/>
              <a:cs typeface="Calibri"/>
            </a:endParaRPr>
          </a:p>
          <a:p>
            <a:pPr marL="342900" indent="-342900">
              <a:buFont typeface="Arial" panose="020F0502020204030204" pitchFamily="34" charset="0"/>
              <a:buChar char="•"/>
            </a:pPr>
            <a:r>
              <a:rPr lang="nl-NL">
                <a:cs typeface="Calibri"/>
              </a:rPr>
              <a:t>Week 47: ScholenArena 20 en 21 november 2026 in Passenger Terminal Amsterdam.</a:t>
            </a:r>
            <a:endParaRPr lang="nl-NL">
              <a:ea typeface="Calibri"/>
              <a:cs typeface="Calibri"/>
            </a:endParaRPr>
          </a:p>
          <a:p>
            <a:pPr marL="342900" indent="-342900">
              <a:buFont typeface="Arial" panose="020F0502020204030204" pitchFamily="34" charset="0"/>
              <a:buChar char="•"/>
            </a:pPr>
            <a:r>
              <a:rPr lang="nl-NL">
                <a:cs typeface="Calibri"/>
              </a:rPr>
              <a:t>Week 48 t/m week 7: Oriëntatiefase KOVO. </a:t>
            </a:r>
            <a:endParaRPr lang="nl-NL">
              <a:ea typeface="Calibri"/>
              <a:cs typeface="Calibri"/>
            </a:endParaRPr>
          </a:p>
          <a:p>
            <a:pPr marL="342900" indent="-342900">
              <a:buFont typeface="Arial" panose="020F0502020204030204" pitchFamily="34" charset="0"/>
              <a:buChar char="•"/>
            </a:pPr>
            <a:r>
              <a:rPr lang="nl-NL">
                <a:cs typeface="Calibri"/>
              </a:rPr>
              <a:t>7 dec 2026: informatieavond op De Apollo voor ouders/verzorgers en professionals: van 17:00-18:00 uur</a:t>
            </a:r>
            <a:endParaRPr lang="nl-NL">
              <a:ea typeface="Calibri"/>
              <a:cs typeface="Calibri"/>
            </a:endParaRPr>
          </a:p>
          <a:p>
            <a:pPr marL="342900" indent="-342900">
              <a:buFont typeface="Arial" panose="020F0502020204030204" pitchFamily="34" charset="0"/>
              <a:buChar char="•"/>
            </a:pPr>
            <a:r>
              <a:rPr lang="nl-NL" b="1">
                <a:cs typeface="Calibri"/>
              </a:rPr>
              <a:t>Open huis De Apollo </a:t>
            </a:r>
            <a:r>
              <a:rPr lang="nl-NL">
                <a:cs typeface="Calibri"/>
              </a:rPr>
              <a:t>op donderdag 8 december 2026, dinsdag 12 januari en dinsdag 16 februari 2027 voor leerlingen en ouders: van 16:30-19:30 uur</a:t>
            </a:r>
            <a:endParaRPr lang="nl-NL">
              <a:ea typeface="Calibri"/>
              <a:cs typeface="Calibri"/>
            </a:endParaRPr>
          </a:p>
          <a:p>
            <a:pPr marL="342900" indent="-342900">
              <a:buFont typeface="Arial" panose="020F0502020204030204" pitchFamily="34" charset="0"/>
              <a:buChar char="•"/>
            </a:pPr>
            <a:r>
              <a:rPr lang="nl-NL">
                <a:ea typeface="Calibri"/>
                <a:cs typeface="Calibri"/>
              </a:rPr>
              <a:t>19 feb 2027 invoeren basisschooladvies KOVO</a:t>
            </a:r>
          </a:p>
        </p:txBody>
      </p:sp>
    </p:spTree>
    <p:extLst>
      <p:ext uri="{BB962C8B-B14F-4D97-AF65-F5344CB8AC3E}">
        <p14:creationId xmlns:p14="http://schemas.microsoft.com/office/powerpoint/2010/main" val="4090498340"/>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3F32374C-44DB-4A1A-9EB8-66066B7CB0DB}"/>
              </a:ext>
            </a:extLst>
          </p:cNvPr>
          <p:cNvSpPr>
            <a:spLocks noGrp="1"/>
          </p:cNvSpPr>
          <p:nvPr>
            <p:ph type="title"/>
          </p:nvPr>
        </p:nvSpPr>
        <p:spPr>
          <a:xfrm>
            <a:off x="395536" y="349580"/>
            <a:ext cx="6912768" cy="1646447"/>
          </a:xfrm>
        </p:spPr>
        <p:txBody>
          <a:bodyPr>
            <a:normAutofit fontScale="90000"/>
          </a:bodyPr>
          <a:lstStyle/>
          <a:p>
            <a:pPr eaLnBrk="1" fontAlgn="auto" hangingPunct="1">
              <a:spcAft>
                <a:spcPts val="0"/>
              </a:spcAft>
              <a:defRPr/>
            </a:pPr>
            <a:r>
              <a:rPr lang="nl-NL">
                <a:solidFill>
                  <a:schemeClr val="tx1">
                    <a:lumMod val="75000"/>
                    <a:lumOff val="25000"/>
                  </a:schemeClr>
                </a:solidFill>
                <a:cs typeface="Calibri"/>
              </a:rPr>
              <a:t>Aanmeldprocedure voor </a:t>
            </a:r>
            <a:br>
              <a:rPr lang="nl-NL">
                <a:cs typeface="Calibri"/>
              </a:rPr>
            </a:br>
            <a:r>
              <a:rPr lang="nl-NL">
                <a:solidFill>
                  <a:schemeClr val="tx1">
                    <a:lumMod val="75000"/>
                    <a:lumOff val="25000"/>
                  </a:schemeClr>
                </a:solidFill>
                <a:cs typeface="Calibri"/>
              </a:rPr>
              <a:t>schooljaar 2027-2028 - vervolg</a:t>
            </a:r>
            <a:br>
              <a:rPr lang="nl-NL">
                <a:cs typeface="Calibri"/>
              </a:rPr>
            </a:br>
            <a:endParaRPr lang="nl-NL" sz="3100">
              <a:solidFill>
                <a:schemeClr val="tx1">
                  <a:lumMod val="75000"/>
                  <a:lumOff val="25000"/>
                </a:schemeClr>
              </a:solidFill>
              <a:cs typeface="Calibri"/>
            </a:endParaRPr>
          </a:p>
        </p:txBody>
      </p:sp>
      <p:pic>
        <p:nvPicPr>
          <p:cNvPr id="26628" name="picture" descr="De Apollo 300ppi">
            <a:extLst>
              <a:ext uri="{FF2B5EF4-FFF2-40B4-BE49-F238E27FC236}">
                <a16:creationId xmlns:a16="http://schemas.microsoft.com/office/drawing/2014/main" id="{48F61903-0BA0-454F-8CF0-8270633DAE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1555" y="343476"/>
            <a:ext cx="1020240" cy="617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jdelijke aanduiding voor inhoud 2">
            <a:extLst>
              <a:ext uri="{FF2B5EF4-FFF2-40B4-BE49-F238E27FC236}">
                <a16:creationId xmlns:a16="http://schemas.microsoft.com/office/drawing/2014/main" id="{42C0E77B-BE66-4EA1-E5A7-71E339A3D9F2}"/>
              </a:ext>
            </a:extLst>
          </p:cNvPr>
          <p:cNvSpPr>
            <a:spLocks noGrp="1"/>
          </p:cNvSpPr>
          <p:nvPr>
            <p:ph idx="1"/>
          </p:nvPr>
        </p:nvSpPr>
        <p:spPr/>
        <p:txBody>
          <a:bodyPr/>
          <a:lstStyle/>
          <a:p>
            <a:pPr marL="342900" indent="-342900">
              <a:buFont typeface="Arial" panose="020F0502020204030204" pitchFamily="34" charset="0"/>
              <a:buChar char="•"/>
            </a:pPr>
            <a:r>
              <a:rPr lang="nl-NL">
                <a:solidFill>
                  <a:schemeClr val="tx1"/>
                </a:solidFill>
                <a:cs typeface="Calibri"/>
              </a:rPr>
              <a:t>Uiterlijk week 7 (vrijdag 19 februari): basisschool zet leerlingen op de oriëntatielijst. Leerlingen en ouders krijgen intakegesprek op De Apollo</a:t>
            </a:r>
            <a:endParaRPr lang="nl-NL">
              <a:solidFill>
                <a:schemeClr val="tx1"/>
              </a:solidFill>
              <a:ea typeface="Calibri"/>
              <a:cs typeface="Calibri"/>
            </a:endParaRPr>
          </a:p>
          <a:p>
            <a:pPr marL="342900" indent="-342900">
              <a:buFont typeface="Arial" panose="020F0502020204030204" pitchFamily="34" charset="0"/>
              <a:buChar char="•"/>
            </a:pPr>
            <a:r>
              <a:rPr lang="nl-NL">
                <a:solidFill>
                  <a:schemeClr val="tx1"/>
                </a:solidFill>
                <a:cs typeface="Calibri"/>
              </a:rPr>
              <a:t>Uiterlijk week 11 (woensdag 17 maart): mededelen of een leerling plaatsbaar is</a:t>
            </a:r>
            <a:endParaRPr lang="nl-NL">
              <a:solidFill>
                <a:schemeClr val="tx1"/>
              </a:solidFill>
              <a:ea typeface="Calibri"/>
              <a:cs typeface="Calibri"/>
            </a:endParaRPr>
          </a:p>
          <a:p>
            <a:pPr marL="342900" indent="-342900">
              <a:buFont typeface="Arial" panose="020F0502020204030204" pitchFamily="34" charset="0"/>
              <a:buChar char="•"/>
            </a:pPr>
            <a:r>
              <a:rPr lang="nl-NL">
                <a:solidFill>
                  <a:schemeClr val="tx1"/>
                </a:solidFill>
                <a:cs typeface="Calibri"/>
              </a:rPr>
              <a:t>Week 12/13: centrale aanmeldperiode</a:t>
            </a:r>
            <a:endParaRPr lang="nl-NL">
              <a:solidFill>
                <a:schemeClr val="tx1"/>
              </a:solidFill>
              <a:ea typeface="Calibri"/>
              <a:cs typeface="Calibri"/>
            </a:endParaRPr>
          </a:p>
          <a:p>
            <a:pPr marL="342900" indent="-342900">
              <a:buFont typeface="Arial" panose="020F0502020204030204" pitchFamily="34" charset="0"/>
              <a:buChar char="•"/>
            </a:pPr>
            <a:r>
              <a:rPr lang="nl-NL">
                <a:solidFill>
                  <a:schemeClr val="tx1"/>
                </a:solidFill>
                <a:ea typeface="Calibri"/>
                <a:cs typeface="Calibri"/>
              </a:rPr>
              <a:t>Week 13: 1 april doen KOVO's interne loting als er over-aanmelding is</a:t>
            </a:r>
          </a:p>
          <a:p>
            <a:pPr marL="342900" indent="-342900">
              <a:buFont typeface="Arial" panose="020F0502020204030204" pitchFamily="34" charset="0"/>
              <a:buChar char="•"/>
            </a:pPr>
            <a:r>
              <a:rPr lang="nl-NL">
                <a:solidFill>
                  <a:schemeClr val="tx1"/>
                </a:solidFill>
                <a:cs typeface="Calibri"/>
              </a:rPr>
              <a:t>Week 15: donderdag 15 april 2027: bekendmaking definitieve plaatsing</a:t>
            </a:r>
            <a:endParaRPr lang="nl-NL">
              <a:solidFill>
                <a:schemeClr val="tx1"/>
              </a:solidFill>
              <a:ea typeface="Calibri"/>
              <a:cs typeface="Calibri"/>
            </a:endParaRPr>
          </a:p>
          <a:p>
            <a:pPr marL="90170" indent="-90170"/>
            <a:endParaRPr lang="nl-NL" sz="2800">
              <a:solidFill>
                <a:schemeClr val="tx1"/>
              </a:solidFill>
              <a:latin typeface="Calibri Light"/>
              <a:ea typeface="Calibri Light"/>
              <a:cs typeface="Calibri Light"/>
            </a:endParaRPr>
          </a:p>
          <a:p>
            <a:pPr marL="90170" indent="-90170"/>
            <a:r>
              <a:rPr lang="nl-NL" sz="2800" b="1">
                <a:solidFill>
                  <a:srgbClr val="00B050"/>
                </a:solidFill>
                <a:latin typeface="Calibri Light"/>
                <a:cs typeface="Calibri Light"/>
              </a:rPr>
              <a:t>Bij vragen: raadpleeg de IB-er!</a:t>
            </a:r>
            <a:endParaRPr lang="nl-NL" b="1">
              <a:solidFill>
                <a:srgbClr val="00B050"/>
              </a:solidFill>
              <a:ea typeface="Calibri"/>
              <a:cs typeface="Calibri"/>
            </a:endParaRPr>
          </a:p>
          <a:p>
            <a:pPr marL="342900" indent="-342900">
              <a:buFont typeface="Arial" panose="020F0502020204030204" pitchFamily="34" charset="0"/>
              <a:buChar char="•"/>
            </a:pPr>
            <a:endParaRPr lang="nl-NL">
              <a:cs typeface="Calibri"/>
            </a:endParaRPr>
          </a:p>
        </p:txBody>
      </p:sp>
    </p:spTree>
    <p:extLst>
      <p:ext uri="{BB962C8B-B14F-4D97-AF65-F5344CB8AC3E}">
        <p14:creationId xmlns:p14="http://schemas.microsoft.com/office/powerpoint/2010/main" val="4137953142"/>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3F32374C-44DB-4A1A-9EB8-66066B7CB0DB}"/>
              </a:ext>
            </a:extLst>
          </p:cNvPr>
          <p:cNvSpPr>
            <a:spLocks noGrp="1"/>
          </p:cNvSpPr>
          <p:nvPr>
            <p:ph type="title"/>
          </p:nvPr>
        </p:nvSpPr>
        <p:spPr>
          <a:xfrm>
            <a:off x="395536" y="404664"/>
            <a:ext cx="8574212" cy="1449387"/>
          </a:xfrm>
        </p:spPr>
        <p:txBody>
          <a:bodyPr>
            <a:normAutofit fontScale="90000"/>
          </a:bodyPr>
          <a:lstStyle/>
          <a:p>
            <a:pPr eaLnBrk="1" fontAlgn="auto" hangingPunct="1">
              <a:spcAft>
                <a:spcPts val="0"/>
              </a:spcAft>
              <a:defRPr/>
            </a:pPr>
            <a:r>
              <a:rPr lang="nl-NL">
                <a:solidFill>
                  <a:schemeClr val="tx1">
                    <a:lumMod val="75000"/>
                    <a:lumOff val="25000"/>
                  </a:schemeClr>
                </a:solidFill>
                <a:cs typeface="Calibri"/>
              </a:rPr>
              <a:t>Tijdpad aanmelding: zie websites: </a:t>
            </a:r>
            <a:r>
              <a:rPr lang="nl-NL">
                <a:solidFill>
                  <a:srgbClr val="00B050"/>
                </a:solidFill>
                <a:cs typeface="Calibri"/>
                <a:hlinkClick r:id="rId2">
                  <a:extLst>
                    <a:ext uri="{A12FA001-AC4F-418D-AE19-62706E023703}">
                      <ahyp:hlinkClr xmlns:ahyp="http://schemas.microsoft.com/office/drawing/2018/hyperlinkcolor" val="tx"/>
                    </a:ext>
                  </a:extLst>
                </a:hlinkClick>
              </a:rPr>
              <a:t>www.deapollo.nl</a:t>
            </a:r>
            <a:r>
              <a:rPr lang="nl-NL">
                <a:solidFill>
                  <a:schemeClr val="tx1">
                    <a:lumMod val="75000"/>
                    <a:lumOff val="25000"/>
                  </a:schemeClr>
                </a:solidFill>
                <a:cs typeface="Calibri"/>
              </a:rPr>
              <a:t> en www.elkadam.info</a:t>
            </a:r>
            <a:endParaRPr lang="nl-NL">
              <a:solidFill>
                <a:schemeClr val="tx1">
                  <a:lumMod val="75000"/>
                  <a:lumOff val="25000"/>
                </a:schemeClr>
              </a:solidFill>
              <a:cs typeface="Calibri Light"/>
            </a:endParaRPr>
          </a:p>
        </p:txBody>
      </p:sp>
      <p:sp>
        <p:nvSpPr>
          <p:cNvPr id="26626" name="Tijdelijke aanduiding voor inhoud 7">
            <a:extLst>
              <a:ext uri="{FF2B5EF4-FFF2-40B4-BE49-F238E27FC236}">
                <a16:creationId xmlns:a16="http://schemas.microsoft.com/office/drawing/2014/main" id="{80BE3D71-A2F5-4AAB-85D8-304056FD60E3}"/>
              </a:ext>
            </a:extLst>
          </p:cNvPr>
          <p:cNvSpPr>
            <a:spLocks noGrp="1"/>
          </p:cNvSpPr>
          <p:nvPr>
            <p:ph idx="1"/>
          </p:nvPr>
        </p:nvSpPr>
        <p:spPr>
          <a:xfrm>
            <a:off x="777875" y="2182812"/>
            <a:ext cx="7543800" cy="4022725"/>
          </a:xfrm>
        </p:spPr>
        <p:txBody>
          <a:bodyPr rtlCol="0">
            <a:normAutofit/>
          </a:bodyPr>
          <a:lstStyle/>
          <a:p>
            <a:pPr marL="450850" indent="-342900" eaLnBrk="1" fontAlgn="auto" hangingPunct="1">
              <a:buFont typeface="Arial" panose="020B0604020202020204" pitchFamily="34" charset="0"/>
              <a:buChar char="•"/>
              <a:defRPr/>
            </a:pPr>
            <a:r>
              <a:rPr lang="nl-NL" sz="2400" b="1">
                <a:solidFill>
                  <a:schemeClr val="tx1">
                    <a:lumMod val="75000"/>
                    <a:lumOff val="25000"/>
                  </a:schemeClr>
                </a:solidFill>
                <a:ea typeface="ＭＳ Ｐゴシック"/>
                <a:cs typeface="Calibri"/>
              </a:rPr>
              <a:t>Intakegesprek op De Apollo:</a:t>
            </a:r>
          </a:p>
          <a:p>
            <a:pPr marL="107950" indent="0" eaLnBrk="1" fontAlgn="auto" hangingPunct="1">
              <a:buNone/>
              <a:defRPr/>
            </a:pPr>
            <a:r>
              <a:rPr lang="nl-NL" sz="2400">
                <a:solidFill>
                  <a:schemeClr val="tx1">
                    <a:lumMod val="75000"/>
                    <a:lumOff val="25000"/>
                  </a:schemeClr>
                </a:solidFill>
                <a:ea typeface="ＭＳ Ｐゴシック"/>
                <a:cs typeface="Calibri"/>
              </a:rPr>
              <a:t>Zodra uw kind op de oriëntatielijst staat worden uw kind en u zo snel mogelijk uitgenodigd voor een intakegesprek. Dit gebeurt nadat </a:t>
            </a:r>
            <a:r>
              <a:rPr lang="nl-NL" sz="2400" u="sng">
                <a:solidFill>
                  <a:schemeClr val="tx1">
                    <a:lumMod val="75000"/>
                    <a:lumOff val="25000"/>
                  </a:schemeClr>
                </a:solidFill>
                <a:ea typeface="ＭＳ Ｐゴシック"/>
                <a:cs typeface="Calibri"/>
              </a:rPr>
              <a:t>alle</a:t>
            </a:r>
            <a:r>
              <a:rPr lang="nl-NL" sz="2400">
                <a:solidFill>
                  <a:schemeClr val="tx1">
                    <a:lumMod val="75000"/>
                    <a:lumOff val="25000"/>
                  </a:schemeClr>
                </a:solidFill>
                <a:ea typeface="ＭＳ Ｐゴシック"/>
                <a:cs typeface="Calibri"/>
              </a:rPr>
              <a:t> informatie over uw kind is aangeleverd door basisschool en het dossier compleet is.</a:t>
            </a:r>
          </a:p>
          <a:p>
            <a:pPr marL="107950" indent="0" eaLnBrk="1" fontAlgn="auto" hangingPunct="1">
              <a:buNone/>
              <a:defRPr/>
            </a:pPr>
            <a:endParaRPr lang="nl-NL" sz="2400">
              <a:solidFill>
                <a:schemeClr val="tx1">
                  <a:lumMod val="75000"/>
                  <a:lumOff val="25000"/>
                </a:schemeClr>
              </a:solidFill>
              <a:ea typeface="ＭＳ Ｐゴシック"/>
              <a:cs typeface="Calibri"/>
            </a:endParaRPr>
          </a:p>
          <a:p>
            <a:pPr marL="450850" indent="-342900" eaLnBrk="1" fontAlgn="auto" hangingPunct="1">
              <a:buFont typeface="Arial" panose="020B0604020202020204" pitchFamily="34" charset="0"/>
              <a:buChar char="•"/>
              <a:defRPr/>
            </a:pPr>
            <a:r>
              <a:rPr lang="nl-NL" sz="2400" b="1">
                <a:solidFill>
                  <a:schemeClr val="tx1">
                    <a:lumMod val="75000"/>
                    <a:lumOff val="25000"/>
                  </a:schemeClr>
                </a:solidFill>
                <a:ea typeface="ＭＳ Ｐゴシック"/>
                <a:cs typeface="Calibri"/>
              </a:rPr>
              <a:t>Officiële uitslag loting en matching</a:t>
            </a:r>
            <a:r>
              <a:rPr lang="nl-NL" sz="2400">
                <a:solidFill>
                  <a:schemeClr val="tx1">
                    <a:lumMod val="75000"/>
                    <a:lumOff val="25000"/>
                  </a:schemeClr>
                </a:solidFill>
                <a:ea typeface="ＭＳ Ｐゴシック"/>
                <a:cs typeface="Calibri"/>
              </a:rPr>
              <a:t> – bekendmaking definitieve plaatsing:</a:t>
            </a:r>
          </a:p>
          <a:p>
            <a:pPr marL="107950" indent="0" eaLnBrk="1" fontAlgn="auto" hangingPunct="1">
              <a:buNone/>
              <a:defRPr/>
            </a:pPr>
            <a:r>
              <a:rPr lang="nl-NL" sz="2400">
                <a:solidFill>
                  <a:schemeClr val="tx1">
                    <a:lumMod val="75000"/>
                    <a:lumOff val="25000"/>
                  </a:schemeClr>
                </a:solidFill>
                <a:ea typeface="ＭＳ Ｐゴシック"/>
                <a:cs typeface="Calibri"/>
              </a:rPr>
              <a:t>Op donderdag 15 april 2027 om 15.30 uur.</a:t>
            </a:r>
          </a:p>
          <a:p>
            <a:pPr marL="107950" indent="0" eaLnBrk="1" fontAlgn="auto" hangingPunct="1">
              <a:buNone/>
              <a:defRPr/>
            </a:pPr>
            <a:endParaRPr lang="nl-NL" sz="2400">
              <a:solidFill>
                <a:schemeClr val="tx1">
                  <a:lumMod val="75000"/>
                  <a:lumOff val="25000"/>
                </a:schemeClr>
              </a:solidFill>
              <a:ea typeface="ＭＳ Ｐゴシック"/>
              <a:cs typeface="Calibri"/>
            </a:endParaRPr>
          </a:p>
        </p:txBody>
      </p:sp>
      <p:pic>
        <p:nvPicPr>
          <p:cNvPr id="26628" name="picture" descr="De Apollo 300ppi">
            <a:extLst>
              <a:ext uri="{FF2B5EF4-FFF2-40B4-BE49-F238E27FC236}">
                <a16:creationId xmlns:a16="http://schemas.microsoft.com/office/drawing/2014/main" id="{48F61903-0BA0-454F-8CF0-8270633DAE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1555" y="343476"/>
            <a:ext cx="1020240" cy="617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97712ADD-CCF1-447F-BE93-0DC2B828E53C}"/>
              </a:ext>
            </a:extLst>
          </p:cNvPr>
          <p:cNvSpPr>
            <a:spLocks noGrp="1"/>
          </p:cNvSpPr>
          <p:nvPr>
            <p:ph type="title"/>
          </p:nvPr>
        </p:nvSpPr>
        <p:spPr>
          <a:xfrm>
            <a:off x="811213" y="116632"/>
            <a:ext cx="7543800" cy="1449387"/>
          </a:xfrm>
        </p:spPr>
        <p:txBody>
          <a:bodyPr/>
          <a:lstStyle/>
          <a:p>
            <a:pPr eaLnBrk="1" fontAlgn="auto" hangingPunct="1">
              <a:spcAft>
                <a:spcPts val="0"/>
              </a:spcAft>
              <a:defRPr/>
            </a:pPr>
            <a:r>
              <a:rPr lang="nl-NL">
                <a:solidFill>
                  <a:schemeClr val="tx1">
                    <a:lumMod val="75000"/>
                    <a:lumOff val="25000"/>
                  </a:schemeClr>
                </a:solidFill>
                <a:cs typeface="Calibri" pitchFamily="34" charset="0"/>
              </a:rPr>
              <a:t>Intakedossier</a:t>
            </a:r>
          </a:p>
        </p:txBody>
      </p:sp>
      <p:sp>
        <p:nvSpPr>
          <p:cNvPr id="29699" name="Tijdelijke aanduiding voor inhoud 1">
            <a:extLst>
              <a:ext uri="{FF2B5EF4-FFF2-40B4-BE49-F238E27FC236}">
                <a16:creationId xmlns:a16="http://schemas.microsoft.com/office/drawing/2014/main" id="{ACC34660-3B71-4B52-BA2F-9BAC1BCA7400}"/>
              </a:ext>
            </a:extLst>
          </p:cNvPr>
          <p:cNvSpPr>
            <a:spLocks noGrp="1" noChangeArrowheads="1"/>
          </p:cNvSpPr>
          <p:nvPr>
            <p:ph idx="1"/>
          </p:nvPr>
        </p:nvSpPr>
        <p:spPr>
          <a:xfrm>
            <a:off x="468313" y="1700213"/>
            <a:ext cx="8229600" cy="4525962"/>
          </a:xfrm>
        </p:spPr>
        <p:txBody>
          <a:bodyPr/>
          <a:lstStyle/>
          <a:p>
            <a:pPr marL="90170" indent="-90170" eaLnBrk="1" hangingPunct="1">
              <a:buFont typeface="Arial" panose="020B0604020202020204" pitchFamily="34" charset="0"/>
              <a:buChar char="•"/>
            </a:pPr>
            <a:r>
              <a:rPr lang="nl-NL" altLang="nl-NL" sz="2200">
                <a:ea typeface="ＭＳ Ｐゴシック"/>
              </a:rPr>
              <a:t> </a:t>
            </a:r>
            <a:r>
              <a:rPr lang="nl-NL" altLang="nl-NL" sz="2200" err="1">
                <a:ea typeface="ＭＳ Ｐゴシック"/>
              </a:rPr>
              <a:t>Oki-doc</a:t>
            </a:r>
            <a:r>
              <a:rPr lang="nl-NL" altLang="nl-NL" sz="2200">
                <a:ea typeface="ＭＳ Ｐゴシック"/>
              </a:rPr>
              <a:t>  </a:t>
            </a:r>
            <a:endParaRPr lang="nl-NL"/>
          </a:p>
          <a:p>
            <a:pPr marL="90170" indent="-90170" eaLnBrk="1" hangingPunct="1">
              <a:buFont typeface="Arial" panose="020B0604020202020204" pitchFamily="34" charset="0"/>
              <a:buChar char="•"/>
            </a:pPr>
            <a:r>
              <a:rPr lang="nl-NL" altLang="nl-NL" sz="2200">
                <a:ea typeface="ＭＳ Ｐゴシック"/>
              </a:rPr>
              <a:t> Recente testgegevens (CITO </a:t>
            </a:r>
            <a:r>
              <a:rPr lang="nl-NL" altLang="nl-NL" sz="2200" err="1">
                <a:ea typeface="ＭＳ Ｐゴシック"/>
              </a:rPr>
              <a:t>lvs</a:t>
            </a:r>
            <a:r>
              <a:rPr lang="nl-NL" altLang="nl-NL" sz="2200">
                <a:ea typeface="ＭＳ Ｐゴシック"/>
              </a:rPr>
              <a:t> en/of drempelonderzoek)</a:t>
            </a:r>
            <a:endParaRPr lang="nl-NL" altLang="nl-NL" sz="2200">
              <a:ea typeface="ＭＳ Ｐゴシック"/>
              <a:cs typeface="Calibri"/>
            </a:endParaRPr>
          </a:p>
          <a:p>
            <a:pPr marL="90170" indent="-90170" eaLnBrk="1" hangingPunct="1">
              <a:buFont typeface="Arial" panose="020B0604020202020204" pitchFamily="34" charset="0"/>
              <a:buChar char="•"/>
            </a:pPr>
            <a:r>
              <a:rPr lang="nl-NL" altLang="nl-NL" sz="2200">
                <a:ea typeface="ＭＳ Ｐゴシック"/>
              </a:rPr>
              <a:t> IQ gegevens :</a:t>
            </a:r>
            <a:r>
              <a:rPr lang="nl-NL" altLang="nl-NL" sz="2200" err="1">
                <a:ea typeface="ＭＳ Ｐゴシック"/>
              </a:rPr>
              <a:t>wisc</a:t>
            </a:r>
            <a:r>
              <a:rPr lang="nl-NL" altLang="nl-NL" sz="2200">
                <a:ea typeface="ＭＳ Ｐゴシック"/>
              </a:rPr>
              <a:t> V of </a:t>
            </a:r>
            <a:r>
              <a:rPr lang="nl-NL" altLang="nl-NL" sz="2200" err="1">
                <a:ea typeface="ＭＳ Ｐゴシック"/>
              </a:rPr>
              <a:t>Adit</a:t>
            </a:r>
            <a:r>
              <a:rPr lang="nl-NL" altLang="nl-NL" sz="2200">
                <a:ea typeface="ＭＳ Ｐゴシック"/>
              </a:rPr>
              <a:t>, indien aanwezig </a:t>
            </a:r>
            <a:endParaRPr lang="nl-NL" altLang="nl-NL" sz="2200">
              <a:ea typeface="ＭＳ Ｐゴシック"/>
              <a:cs typeface="Calibri"/>
            </a:endParaRPr>
          </a:p>
          <a:p>
            <a:pPr marL="90170" indent="-90170" eaLnBrk="1" hangingPunct="1">
              <a:buFont typeface="Arial" panose="020B0604020202020204" pitchFamily="34" charset="0"/>
              <a:buChar char="•"/>
            </a:pPr>
            <a:r>
              <a:rPr lang="nl-NL" altLang="nl-NL" sz="2200">
                <a:ea typeface="ＭＳ Ｐゴシック"/>
              </a:rPr>
              <a:t> Rapportage sociaal-emotioneel functioneren</a:t>
            </a:r>
            <a:endParaRPr lang="nl-NL" altLang="nl-NL" sz="2200">
              <a:ea typeface="ＭＳ Ｐゴシック"/>
              <a:cs typeface="Calibri"/>
            </a:endParaRPr>
          </a:p>
          <a:p>
            <a:pPr marL="90170" indent="-90170" eaLnBrk="1" hangingPunct="1">
              <a:buFont typeface="Arial" panose="020B0604020202020204" pitchFamily="34" charset="0"/>
              <a:buChar char="•"/>
            </a:pPr>
            <a:r>
              <a:rPr lang="nl-NL" altLang="nl-NL" sz="2200">
                <a:ea typeface="ＭＳ Ｐゴシック"/>
              </a:rPr>
              <a:t> Handelingsplan of groeidocument, indien aanwezig</a:t>
            </a:r>
            <a:endParaRPr lang="nl-NL" altLang="nl-NL" sz="2200">
              <a:ea typeface="ＭＳ Ｐゴシック"/>
              <a:cs typeface="Calibri"/>
            </a:endParaRPr>
          </a:p>
          <a:p>
            <a:pPr marL="90170" indent="-90170" eaLnBrk="1" hangingPunct="1">
              <a:buFont typeface="Arial" panose="020B0604020202020204" pitchFamily="34" charset="0"/>
              <a:buChar char="•"/>
            </a:pPr>
            <a:r>
              <a:rPr lang="nl-NL" altLang="nl-NL" sz="2200">
                <a:ea typeface="ＭＳ Ｐゴシック"/>
              </a:rPr>
              <a:t> Behandelrapportage of rapportage hulpverlening</a:t>
            </a:r>
            <a:endParaRPr lang="nl-NL" altLang="nl-NL" sz="2200">
              <a:ea typeface="ＭＳ Ｐゴシック"/>
              <a:cs typeface="Calibri"/>
            </a:endParaRPr>
          </a:p>
          <a:p>
            <a:pPr marL="90170" indent="-90170" eaLnBrk="1" hangingPunct="1">
              <a:buFont typeface="Arial" panose="020B0604020202020204" pitchFamily="34" charset="0"/>
              <a:buChar char="•"/>
            </a:pPr>
            <a:r>
              <a:rPr lang="nl-NL" altLang="nl-NL" sz="2200">
                <a:ea typeface="ＭＳ Ｐゴシック"/>
              </a:rPr>
              <a:t> Overige relevante documenten (dyslexieverklaring, diagnoseverklaring    voor verlenging </a:t>
            </a:r>
            <a:r>
              <a:rPr lang="nl-NL" altLang="nl-NL" sz="2200" err="1">
                <a:ea typeface="ＭＳ Ｐゴシック"/>
              </a:rPr>
              <a:t>etc</a:t>
            </a:r>
            <a:r>
              <a:rPr lang="nl-NL" altLang="nl-NL" sz="2200">
                <a:ea typeface="ＭＳ Ｐゴシック"/>
              </a:rPr>
              <a:t>)</a:t>
            </a:r>
            <a:endParaRPr lang="nl-NL" altLang="nl-NL" sz="2200">
              <a:ea typeface="ＭＳ Ｐゴシック"/>
              <a:cs typeface="Calibri"/>
            </a:endParaRPr>
          </a:p>
          <a:p>
            <a:pPr marL="90170" indent="-90170" eaLnBrk="1" hangingPunct="1">
              <a:buFont typeface="Arial" panose="020B0604020202020204" pitchFamily="34" charset="0"/>
              <a:buChar char="•"/>
            </a:pPr>
            <a:r>
              <a:rPr lang="nl-NL" altLang="nl-NL" sz="2200">
                <a:ea typeface="ＭＳ Ｐゴシック"/>
              </a:rPr>
              <a:t> Overleg met basisschool indien wenselijk</a:t>
            </a:r>
            <a:endParaRPr lang="nl-NL" altLang="nl-NL" sz="2200">
              <a:ea typeface="ＭＳ Ｐゴシック"/>
              <a:cs typeface="Calibri"/>
            </a:endParaRPr>
          </a:p>
          <a:p>
            <a:pPr marL="90170" indent="-90170" eaLnBrk="1" hangingPunct="1"/>
            <a:endParaRPr lang="nl-NL" altLang="nl-NL" sz="2200">
              <a:ea typeface="ＭＳ Ｐゴシック" panose="020B0600070205080204" pitchFamily="34" charset="-128"/>
              <a:cs typeface="Calibri" panose="020F0502020204030204"/>
            </a:endParaRPr>
          </a:p>
        </p:txBody>
      </p:sp>
      <p:pic>
        <p:nvPicPr>
          <p:cNvPr id="4" name="picture" descr="De Apollo 300ppi">
            <a:extLst>
              <a:ext uri="{FF2B5EF4-FFF2-40B4-BE49-F238E27FC236}">
                <a16:creationId xmlns:a16="http://schemas.microsoft.com/office/drawing/2014/main" id="{6F5B6B27-4610-4AFD-B3E7-81069E4450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4368" y="961838"/>
            <a:ext cx="1056284" cy="639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48CE0F4B-96AA-47AD-B80C-F02DF6A95AD8}"/>
              </a:ext>
            </a:extLst>
          </p:cNvPr>
          <p:cNvSpPr>
            <a:spLocks noGrp="1"/>
          </p:cNvSpPr>
          <p:nvPr>
            <p:ph type="title"/>
          </p:nvPr>
        </p:nvSpPr>
        <p:spPr/>
        <p:txBody>
          <a:bodyPr/>
          <a:lstStyle/>
          <a:p>
            <a:pPr eaLnBrk="1" fontAlgn="auto" hangingPunct="1">
              <a:spcAft>
                <a:spcPts val="0"/>
              </a:spcAft>
              <a:defRPr/>
            </a:pPr>
            <a:r>
              <a:rPr lang="nl-NL">
                <a:solidFill>
                  <a:schemeClr val="tx1">
                    <a:lumMod val="75000"/>
                    <a:lumOff val="25000"/>
                  </a:schemeClr>
                </a:solidFill>
                <a:cs typeface="Calibri" pitchFamily="34" charset="0"/>
              </a:rPr>
              <a:t>Plaatsingsbesluit</a:t>
            </a:r>
          </a:p>
        </p:txBody>
      </p:sp>
      <p:sp>
        <p:nvSpPr>
          <p:cNvPr id="28673" name="Tijdelijke aanduiding voor inhoud 1">
            <a:extLst>
              <a:ext uri="{FF2B5EF4-FFF2-40B4-BE49-F238E27FC236}">
                <a16:creationId xmlns:a16="http://schemas.microsoft.com/office/drawing/2014/main" id="{F1A2E5A4-BD07-4518-893C-D5F85A3C1794}"/>
              </a:ext>
            </a:extLst>
          </p:cNvPr>
          <p:cNvSpPr>
            <a:spLocks noGrp="1"/>
          </p:cNvSpPr>
          <p:nvPr>
            <p:ph idx="1"/>
          </p:nvPr>
        </p:nvSpPr>
        <p:spPr>
          <a:xfrm>
            <a:off x="395288" y="1484313"/>
            <a:ext cx="8229600" cy="4525962"/>
          </a:xfrm>
        </p:spPr>
        <p:txBody>
          <a:bodyPr rtlCol="0">
            <a:normAutofit/>
          </a:bodyPr>
          <a:lstStyle/>
          <a:p>
            <a:pPr marL="107950" indent="0" eaLnBrk="1" fontAlgn="auto" hangingPunct="1">
              <a:buFont typeface="Wingdings 3" panose="05040102010807070707" pitchFamily="18" charset="2"/>
              <a:buNone/>
              <a:defRPr/>
            </a:pPr>
            <a:endParaRPr lang="nl-NL">
              <a:solidFill>
                <a:schemeClr val="tx1">
                  <a:lumMod val="75000"/>
                  <a:lumOff val="25000"/>
                </a:schemeClr>
              </a:solidFill>
              <a:ea typeface="ＭＳ Ｐゴシック" pitchFamily="34" charset="-128"/>
              <a:cs typeface="Calibri" pitchFamily="34" charset="0"/>
            </a:endParaRPr>
          </a:p>
          <a:p>
            <a:pPr marL="107950" indent="0" eaLnBrk="1" fontAlgn="auto" hangingPunct="1">
              <a:buFont typeface="Wingdings 3" panose="05040102010807070707" pitchFamily="18" charset="2"/>
              <a:buNone/>
              <a:defRPr/>
            </a:pPr>
            <a:r>
              <a:rPr lang="nl-NL" b="1">
                <a:solidFill>
                  <a:schemeClr val="tx1">
                    <a:lumMod val="75000"/>
                    <a:lumOff val="25000"/>
                  </a:schemeClr>
                </a:solidFill>
                <a:ea typeface="ＭＳ Ｐゴシック"/>
                <a:cs typeface="Calibri"/>
              </a:rPr>
              <a:t>Besluit wordt genomen door plaatsing- en adviescommissie op basis van:</a:t>
            </a:r>
          </a:p>
          <a:p>
            <a:pPr marL="565150" indent="-457200" eaLnBrk="1" fontAlgn="auto" hangingPunct="1">
              <a:buFont typeface="Arial" pitchFamily="34" charset="0"/>
              <a:buChar char="•"/>
              <a:defRPr/>
            </a:pPr>
            <a:r>
              <a:rPr lang="nl-NL">
                <a:solidFill>
                  <a:schemeClr val="tx1">
                    <a:lumMod val="75000"/>
                    <a:lumOff val="25000"/>
                  </a:schemeClr>
                </a:solidFill>
                <a:ea typeface="ＭＳ Ｐゴシック"/>
                <a:cs typeface="Calibri"/>
              </a:rPr>
              <a:t>Dossieronderzoek</a:t>
            </a:r>
          </a:p>
          <a:p>
            <a:pPr marL="565150" indent="-457200" eaLnBrk="1" fontAlgn="auto" hangingPunct="1">
              <a:buFont typeface="Arial" pitchFamily="34" charset="0"/>
              <a:buChar char="•"/>
              <a:defRPr/>
            </a:pPr>
            <a:r>
              <a:rPr lang="nl-NL">
                <a:solidFill>
                  <a:schemeClr val="tx1">
                    <a:lumMod val="75000"/>
                    <a:lumOff val="25000"/>
                  </a:schemeClr>
                </a:solidFill>
                <a:ea typeface="ＭＳ Ｐゴシック"/>
                <a:cs typeface="Calibri"/>
              </a:rPr>
              <a:t>Intakegesprek met leerling en ouders</a:t>
            </a:r>
          </a:p>
          <a:p>
            <a:pPr marL="565150" indent="-457200" eaLnBrk="1" fontAlgn="auto" hangingPunct="1">
              <a:buFont typeface="Arial" pitchFamily="34" charset="0"/>
              <a:buChar char="•"/>
              <a:defRPr/>
            </a:pPr>
            <a:r>
              <a:rPr lang="nl-NL">
                <a:solidFill>
                  <a:schemeClr val="tx1">
                    <a:lumMod val="75000"/>
                    <a:lumOff val="25000"/>
                  </a:schemeClr>
                </a:solidFill>
                <a:ea typeface="ＭＳ Ｐゴシック"/>
                <a:cs typeface="Calibri"/>
              </a:rPr>
              <a:t>Informatie over sociaal-emotioneel functioneren</a:t>
            </a:r>
          </a:p>
          <a:p>
            <a:pPr marL="565150" indent="-457200" eaLnBrk="1" fontAlgn="auto" hangingPunct="1">
              <a:buFont typeface="Arial" pitchFamily="34" charset="0"/>
              <a:buChar char="•"/>
              <a:defRPr/>
            </a:pPr>
            <a:r>
              <a:rPr lang="nl-NL">
                <a:solidFill>
                  <a:schemeClr val="tx1">
                    <a:lumMod val="75000"/>
                    <a:lumOff val="25000"/>
                  </a:schemeClr>
                </a:solidFill>
                <a:ea typeface="ＭＳ Ｐゴシック"/>
                <a:cs typeface="Calibri"/>
              </a:rPr>
              <a:t>Informatie over motivatie, werkhouding, gedrag</a:t>
            </a:r>
          </a:p>
          <a:p>
            <a:pPr marL="565150" indent="-457200" eaLnBrk="1" fontAlgn="auto" hangingPunct="1">
              <a:buFont typeface="Arial" pitchFamily="34" charset="0"/>
              <a:buChar char="•"/>
              <a:defRPr/>
            </a:pPr>
            <a:r>
              <a:rPr lang="nl-NL">
                <a:solidFill>
                  <a:schemeClr val="tx1">
                    <a:lumMod val="75000"/>
                    <a:lumOff val="25000"/>
                  </a:schemeClr>
                </a:solidFill>
                <a:ea typeface="ＭＳ Ｐゴシック"/>
                <a:cs typeface="Calibri"/>
              </a:rPr>
              <a:t>Extra informatie van de basisschool kan worden opgevraagd</a:t>
            </a:r>
          </a:p>
        </p:txBody>
      </p:sp>
      <p:pic>
        <p:nvPicPr>
          <p:cNvPr id="31748" name="picture" descr="De Apollo 300ppi">
            <a:extLst>
              <a:ext uri="{FF2B5EF4-FFF2-40B4-BE49-F238E27FC236}">
                <a16:creationId xmlns:a16="http://schemas.microsoft.com/office/drawing/2014/main" id="{A34FD1CC-99AF-43E6-827B-4E49081793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724000"/>
            <a:ext cx="1255234" cy="76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6F8F9C54-8D7D-9320-29A8-7DBF1D30FF3C}"/>
              </a:ext>
            </a:extLst>
          </p:cNvPr>
          <p:cNvPicPr>
            <a:picLocks noChangeAspect="1"/>
          </p:cNvPicPr>
          <p:nvPr/>
        </p:nvPicPr>
        <p:blipFill>
          <a:blip r:embed="rId3"/>
          <a:stretch>
            <a:fillRect/>
          </a:stretch>
        </p:blipFill>
        <p:spPr>
          <a:xfrm>
            <a:off x="0" y="4532870"/>
            <a:ext cx="9144000" cy="1828800"/>
          </a:xfrm>
          <a:prstGeom prst="rect">
            <a:avLst/>
          </a:prstGeom>
        </p:spPr>
      </p:pic>
    </p:spTree>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001303-240F-D8E3-565F-D32DE2EF2F13}"/>
            </a:ext>
          </a:extLst>
        </p:cNvPr>
        <p:cNvGrpSpPr/>
        <p:nvPr/>
      </p:nvGrpSpPr>
      <p:grpSpPr>
        <a:xfrm>
          <a:off x="0" y="0"/>
          <a:ext cx="0" cy="0"/>
          <a:chOff x="0" y="0"/>
          <a:chExt cx="0" cy="0"/>
        </a:xfrm>
      </p:grpSpPr>
      <p:sp>
        <p:nvSpPr>
          <p:cNvPr id="7" name="Titel 6">
            <a:extLst>
              <a:ext uri="{FF2B5EF4-FFF2-40B4-BE49-F238E27FC236}">
                <a16:creationId xmlns:a16="http://schemas.microsoft.com/office/drawing/2014/main" id="{EC2CF803-5C8E-441C-F276-61ECB306AF16}"/>
              </a:ext>
            </a:extLst>
          </p:cNvPr>
          <p:cNvSpPr>
            <a:spLocks noGrp="1"/>
          </p:cNvSpPr>
          <p:nvPr>
            <p:ph type="title"/>
          </p:nvPr>
        </p:nvSpPr>
        <p:spPr>
          <a:xfrm>
            <a:off x="395536" y="349580"/>
            <a:ext cx="6912768" cy="1646447"/>
          </a:xfrm>
        </p:spPr>
        <p:txBody>
          <a:bodyPr>
            <a:normAutofit fontScale="90000"/>
          </a:bodyPr>
          <a:lstStyle/>
          <a:p>
            <a:pPr eaLnBrk="1" fontAlgn="auto" hangingPunct="1">
              <a:spcAft>
                <a:spcPts val="0"/>
              </a:spcAft>
              <a:defRPr/>
            </a:pPr>
            <a:r>
              <a:rPr lang="nl-NL" b="1">
                <a:solidFill>
                  <a:schemeClr val="tx1">
                    <a:lumMod val="75000"/>
                    <a:lumOff val="25000"/>
                  </a:schemeClr>
                </a:solidFill>
                <a:cs typeface="Calibri"/>
              </a:rPr>
              <a:t>Kom vooral </a:t>
            </a:r>
            <a:r>
              <a:rPr lang="nl-NL" b="1">
                <a:solidFill>
                  <a:srgbClr val="00B050"/>
                </a:solidFill>
                <a:cs typeface="Calibri"/>
              </a:rPr>
              <a:t>kennismaken</a:t>
            </a:r>
            <a:r>
              <a:rPr lang="nl-NL" b="1">
                <a:solidFill>
                  <a:schemeClr val="tx1">
                    <a:lumMod val="75000"/>
                    <a:lumOff val="25000"/>
                  </a:schemeClr>
                </a:solidFill>
                <a:cs typeface="Calibri"/>
              </a:rPr>
              <a:t>, </a:t>
            </a:r>
            <a:r>
              <a:rPr lang="nl-NL" b="1">
                <a:solidFill>
                  <a:srgbClr val="00B050"/>
                </a:solidFill>
                <a:cs typeface="Calibri"/>
              </a:rPr>
              <a:t>kijken</a:t>
            </a:r>
            <a:r>
              <a:rPr lang="nl-NL" b="1">
                <a:solidFill>
                  <a:schemeClr val="tx1">
                    <a:lumMod val="75000"/>
                    <a:lumOff val="25000"/>
                  </a:schemeClr>
                </a:solidFill>
                <a:cs typeface="Calibri"/>
              </a:rPr>
              <a:t> en </a:t>
            </a:r>
            <a:r>
              <a:rPr lang="nl-NL" b="1">
                <a:solidFill>
                  <a:srgbClr val="00B050"/>
                </a:solidFill>
                <a:cs typeface="Calibri"/>
              </a:rPr>
              <a:t>ervaren</a:t>
            </a:r>
            <a:r>
              <a:rPr lang="nl-NL" b="1">
                <a:solidFill>
                  <a:schemeClr val="tx1">
                    <a:lumMod val="75000"/>
                    <a:lumOff val="25000"/>
                  </a:schemeClr>
                </a:solidFill>
                <a:cs typeface="Calibri"/>
              </a:rPr>
              <a:t>! </a:t>
            </a:r>
            <a:br>
              <a:rPr lang="nl-NL" b="1">
                <a:cs typeface="Calibri"/>
              </a:rPr>
            </a:br>
            <a:endParaRPr lang="nl-NL" sz="3100">
              <a:solidFill>
                <a:schemeClr val="tx1">
                  <a:lumMod val="75000"/>
                  <a:lumOff val="25000"/>
                </a:schemeClr>
              </a:solidFill>
              <a:cs typeface="Calibri"/>
            </a:endParaRPr>
          </a:p>
        </p:txBody>
      </p:sp>
      <p:pic>
        <p:nvPicPr>
          <p:cNvPr id="26628" name="picture" descr="De Apollo 300ppi">
            <a:extLst>
              <a:ext uri="{FF2B5EF4-FFF2-40B4-BE49-F238E27FC236}">
                <a16:creationId xmlns:a16="http://schemas.microsoft.com/office/drawing/2014/main" id="{ED84C54C-55AE-9B91-38AF-83811000C0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1555" y="343476"/>
            <a:ext cx="1020240" cy="617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jdelijke aanduiding voor inhoud 2">
            <a:extLst>
              <a:ext uri="{FF2B5EF4-FFF2-40B4-BE49-F238E27FC236}">
                <a16:creationId xmlns:a16="http://schemas.microsoft.com/office/drawing/2014/main" id="{42ABD13B-F186-EC0D-B6D5-20A17604CF56}"/>
              </a:ext>
            </a:extLst>
          </p:cNvPr>
          <p:cNvSpPr>
            <a:spLocks noGrp="1"/>
          </p:cNvSpPr>
          <p:nvPr>
            <p:ph idx="1"/>
          </p:nvPr>
        </p:nvSpPr>
        <p:spPr>
          <a:xfrm>
            <a:off x="472813" y="1997403"/>
            <a:ext cx="7855527" cy="3871585"/>
          </a:xfrm>
        </p:spPr>
        <p:txBody>
          <a:bodyPr/>
          <a:lstStyle/>
          <a:p>
            <a:pPr marL="342900" indent="-342900">
              <a:buFont typeface="Calibri" panose="020F0502020204030204" pitchFamily="34" charset="0"/>
              <a:buChar char="-"/>
            </a:pPr>
            <a:r>
              <a:rPr lang="nl-NL" b="1">
                <a:ea typeface="Calibri"/>
                <a:cs typeface="Calibri"/>
              </a:rPr>
              <a:t>Scholen</a:t>
            </a:r>
            <a:r>
              <a:rPr lang="nl-NL">
                <a:ea typeface="Calibri"/>
                <a:cs typeface="Calibri"/>
              </a:rPr>
              <a:t> </a:t>
            </a:r>
            <a:r>
              <a:rPr lang="nl-NL" b="1">
                <a:ea typeface="Calibri"/>
                <a:cs typeface="Calibri"/>
              </a:rPr>
              <a:t>Arena</a:t>
            </a:r>
            <a:r>
              <a:rPr lang="nl-NL">
                <a:ea typeface="Calibri"/>
                <a:cs typeface="Calibri"/>
              </a:rPr>
              <a:t> op vrijdag 20 en zaterdag 21 november - Passenger Terminal Amsterdam </a:t>
            </a:r>
          </a:p>
          <a:p>
            <a:pPr marL="342900" indent="-342900">
              <a:buFont typeface="Calibri" panose="020F0502020204030204" pitchFamily="34" charset="0"/>
              <a:buChar char="-"/>
            </a:pPr>
            <a:r>
              <a:rPr lang="nl-NL">
                <a:ea typeface="Calibri"/>
                <a:cs typeface="Calibri"/>
              </a:rPr>
              <a:t>Maandag 7 december: </a:t>
            </a:r>
            <a:r>
              <a:rPr lang="nl-NL" b="1">
                <a:ea typeface="Calibri"/>
                <a:cs typeface="Calibri"/>
              </a:rPr>
              <a:t>informatieavond</a:t>
            </a:r>
            <a:r>
              <a:rPr lang="nl-NL">
                <a:ea typeface="Calibri"/>
                <a:cs typeface="Calibri"/>
              </a:rPr>
              <a:t> voor alleen ouders/verzorgers en professionals op De Apollo van 17:00 – 18:00 uur </a:t>
            </a:r>
          </a:p>
          <a:p>
            <a:pPr marL="342900" indent="-342900">
              <a:buFont typeface="Calibri" panose="020F0502020204030204" pitchFamily="34" charset="0"/>
              <a:buChar char="-"/>
            </a:pPr>
            <a:r>
              <a:rPr lang="nl-NL" b="1">
                <a:cs typeface="Calibri"/>
              </a:rPr>
              <a:t>Open</a:t>
            </a:r>
            <a:r>
              <a:rPr lang="nl-NL">
                <a:cs typeface="Calibri"/>
              </a:rPr>
              <a:t> </a:t>
            </a:r>
            <a:r>
              <a:rPr lang="nl-NL" b="1">
                <a:cs typeface="Calibri"/>
              </a:rPr>
              <a:t>Huis</a:t>
            </a:r>
            <a:r>
              <a:rPr lang="nl-NL">
                <a:cs typeface="Calibri"/>
              </a:rPr>
              <a:t> voor leerlingen, ouders, verzorgers op:</a:t>
            </a:r>
            <a:endParaRPr lang="nl-NL">
              <a:ea typeface="Calibri" panose="020F0502020204030204"/>
              <a:cs typeface="Calibri"/>
            </a:endParaRPr>
          </a:p>
          <a:p>
            <a:pPr marL="90170" indent="-90170">
              <a:buFont typeface="Calibri"/>
              <a:buChar char="-"/>
            </a:pPr>
            <a:r>
              <a:rPr lang="nl-NL" b="1">
                <a:cs typeface="Calibri"/>
              </a:rPr>
              <a:t> dinsdag 8 december van 16:30 – 19:00 uur en op </a:t>
            </a:r>
            <a:endParaRPr lang="nl-NL" b="1">
              <a:ea typeface="Calibri"/>
              <a:cs typeface="Calibri"/>
            </a:endParaRPr>
          </a:p>
          <a:p>
            <a:pPr marL="90170" indent="-90170">
              <a:buFont typeface="Calibri"/>
              <a:buChar char="-"/>
            </a:pPr>
            <a:r>
              <a:rPr lang="nl-NL" b="1">
                <a:ea typeface="Calibri"/>
                <a:cs typeface="Calibri"/>
              </a:rPr>
              <a:t> donderdag 12 januari 2027 van 16:30 tot 19:00 uur.</a:t>
            </a:r>
            <a:r>
              <a:rPr lang="nl-NL">
                <a:ea typeface="Calibri"/>
                <a:cs typeface="Calibri"/>
              </a:rPr>
              <a:t> </a:t>
            </a:r>
          </a:p>
          <a:p>
            <a:pPr marL="90170" indent="-90170">
              <a:buChar char="-"/>
            </a:pPr>
            <a:r>
              <a:rPr lang="nl-NL">
                <a:ea typeface="Calibri"/>
                <a:cs typeface="Calibri"/>
              </a:rPr>
              <a:t> extra </a:t>
            </a:r>
            <a:r>
              <a:rPr lang="nl-NL" b="1">
                <a:ea typeface="Calibri"/>
                <a:cs typeface="Calibri"/>
              </a:rPr>
              <a:t>Open</a:t>
            </a:r>
            <a:r>
              <a:rPr lang="nl-NL">
                <a:ea typeface="Calibri"/>
                <a:cs typeface="Calibri"/>
              </a:rPr>
              <a:t> </a:t>
            </a:r>
            <a:r>
              <a:rPr lang="nl-NL" b="1">
                <a:ea typeface="Calibri"/>
                <a:cs typeface="Calibri"/>
              </a:rPr>
              <a:t>Huis</a:t>
            </a:r>
            <a:r>
              <a:rPr lang="nl-NL">
                <a:ea typeface="Calibri"/>
                <a:cs typeface="Calibri"/>
              </a:rPr>
              <a:t>(je) </a:t>
            </a:r>
            <a:r>
              <a:rPr lang="nl-NL" b="1">
                <a:ea typeface="Calibri"/>
                <a:cs typeface="Calibri"/>
              </a:rPr>
              <a:t>dinsdag 16 februari 2027 van 16:30 tot 18:00 uur.</a:t>
            </a:r>
          </a:p>
          <a:p>
            <a:pPr marL="342900" indent="-342900">
              <a:buFont typeface="Calibri" panose="020F0502020204030204" pitchFamily="34" charset="0"/>
              <a:buChar char="-"/>
            </a:pPr>
            <a:endParaRPr lang="nl-NL">
              <a:ea typeface="Calibri"/>
              <a:cs typeface="Calibri"/>
            </a:endParaRPr>
          </a:p>
          <a:p>
            <a:pPr marL="0" indent="0">
              <a:buNone/>
            </a:pPr>
            <a:r>
              <a:rPr lang="nl-NL">
                <a:ea typeface="Calibri" panose="020F0502020204030204"/>
                <a:cs typeface="Calibri"/>
                <a:hlinkClick r:id="rId3"/>
              </a:rPr>
              <a:t>www.deapollo.nl</a:t>
            </a:r>
            <a:r>
              <a:rPr lang="nl-NL">
                <a:ea typeface="Calibri" panose="020F0502020204030204"/>
                <a:cs typeface="Calibri"/>
              </a:rPr>
              <a:t> </a:t>
            </a:r>
          </a:p>
          <a:p>
            <a:pPr marL="342900" indent="-342900">
              <a:buChar char="-"/>
            </a:pPr>
            <a:endParaRPr lang="nl-NL">
              <a:ea typeface="Calibri" panose="020F0502020204030204"/>
              <a:cs typeface="Calibri"/>
            </a:endParaRPr>
          </a:p>
        </p:txBody>
      </p:sp>
    </p:spTree>
    <p:extLst>
      <p:ext uri="{BB962C8B-B14F-4D97-AF65-F5344CB8AC3E}">
        <p14:creationId xmlns:p14="http://schemas.microsoft.com/office/powerpoint/2010/main" val="632597467"/>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1A687C-6635-DC9C-3EC3-83B2B2D54305}"/>
            </a:ext>
          </a:extLst>
        </p:cNvPr>
        <p:cNvGrpSpPr/>
        <p:nvPr/>
      </p:nvGrpSpPr>
      <p:grpSpPr>
        <a:xfrm>
          <a:off x="0" y="0"/>
          <a:ext cx="0" cy="0"/>
          <a:chOff x="0" y="0"/>
          <a:chExt cx="0" cy="0"/>
        </a:xfrm>
      </p:grpSpPr>
      <p:sp>
        <p:nvSpPr>
          <p:cNvPr id="3" name="Titel 2">
            <a:extLst>
              <a:ext uri="{FF2B5EF4-FFF2-40B4-BE49-F238E27FC236}">
                <a16:creationId xmlns:a16="http://schemas.microsoft.com/office/drawing/2014/main" id="{0C3EEFAC-7856-1FEC-1137-07F7E844D618}"/>
              </a:ext>
            </a:extLst>
          </p:cNvPr>
          <p:cNvSpPr>
            <a:spLocks noGrp="1"/>
          </p:cNvSpPr>
          <p:nvPr>
            <p:ph type="title"/>
          </p:nvPr>
        </p:nvSpPr>
        <p:spPr/>
        <p:txBody>
          <a:bodyPr/>
          <a:lstStyle/>
          <a:p>
            <a:pPr eaLnBrk="1" fontAlgn="auto" hangingPunct="1">
              <a:spcAft>
                <a:spcPts val="0"/>
              </a:spcAft>
              <a:defRPr/>
            </a:pPr>
            <a:r>
              <a:rPr lang="nl-NL">
                <a:solidFill>
                  <a:schemeClr val="tx1">
                    <a:lumMod val="75000"/>
                    <a:lumOff val="25000"/>
                  </a:schemeClr>
                </a:solidFill>
                <a:latin typeface="Calibri" pitchFamily="34" charset="0"/>
                <a:cs typeface="Calibri" pitchFamily="34" charset="0"/>
              </a:rPr>
              <a:t>Vragen</a:t>
            </a:r>
            <a:endParaRPr lang="nl-NL"/>
          </a:p>
        </p:txBody>
      </p:sp>
      <p:sp>
        <p:nvSpPr>
          <p:cNvPr id="24578" name="Tijdelijke aanduiding voor inhoud 1">
            <a:extLst>
              <a:ext uri="{FF2B5EF4-FFF2-40B4-BE49-F238E27FC236}">
                <a16:creationId xmlns:a16="http://schemas.microsoft.com/office/drawing/2014/main" id="{5A9EB729-FD69-4F76-331F-02CAABC7DA77}"/>
              </a:ext>
            </a:extLst>
          </p:cNvPr>
          <p:cNvSpPr>
            <a:spLocks noGrp="1"/>
          </p:cNvSpPr>
          <p:nvPr>
            <p:ph idx="1"/>
          </p:nvPr>
        </p:nvSpPr>
        <p:spPr/>
        <p:txBody>
          <a:bodyPr rtlCol="0">
            <a:normAutofit lnSpcReduction="10000"/>
          </a:bodyPr>
          <a:lstStyle/>
          <a:p>
            <a:pPr marL="107950" indent="0" algn="ctr" eaLnBrk="1" fontAlgn="auto" hangingPunct="1">
              <a:buFont typeface="Wingdings 3" panose="05040102010807070707" pitchFamily="18" charset="2"/>
              <a:buNone/>
              <a:defRPr/>
            </a:pPr>
            <a:r>
              <a:rPr lang="nl-NL" altLang="nl-NL" sz="30000">
                <a:solidFill>
                  <a:schemeClr val="tx1">
                    <a:lumMod val="75000"/>
                    <a:lumOff val="25000"/>
                  </a:schemeClr>
                </a:solidFill>
                <a:ea typeface="ＭＳ Ｐゴシック" panose="020B0600070205080204" pitchFamily="34" charset="-128"/>
              </a:rPr>
              <a:t>?</a:t>
            </a:r>
            <a:endParaRPr lang="nl-NL">
              <a:cs typeface="Calibri" panose="020F0502020204030204"/>
            </a:endParaRPr>
          </a:p>
        </p:txBody>
      </p:sp>
      <p:pic>
        <p:nvPicPr>
          <p:cNvPr id="34820" name="picture" descr="De Apollo 300ppi">
            <a:extLst>
              <a:ext uri="{FF2B5EF4-FFF2-40B4-BE49-F238E27FC236}">
                <a16:creationId xmlns:a16="http://schemas.microsoft.com/office/drawing/2014/main" id="{60F3B6DE-7328-0A00-27C6-0A565AFD08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652462"/>
            <a:ext cx="1072109" cy="832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7C727BAB-93ED-D4A4-00CB-0E8FB0600D0B}"/>
              </a:ext>
            </a:extLst>
          </p:cNvPr>
          <p:cNvPicPr>
            <a:picLocks noChangeAspect="1"/>
          </p:cNvPicPr>
          <p:nvPr/>
        </p:nvPicPr>
        <p:blipFill>
          <a:blip r:embed="rId3"/>
          <a:stretch>
            <a:fillRect/>
          </a:stretch>
        </p:blipFill>
        <p:spPr>
          <a:xfrm>
            <a:off x="-2720" y="3429000"/>
            <a:ext cx="2497387" cy="3006811"/>
          </a:xfrm>
          <a:prstGeom prst="rect">
            <a:avLst/>
          </a:prstGeom>
        </p:spPr>
      </p:pic>
      <p:pic>
        <p:nvPicPr>
          <p:cNvPr id="4" name="Picture 3">
            <a:extLst>
              <a:ext uri="{FF2B5EF4-FFF2-40B4-BE49-F238E27FC236}">
                <a16:creationId xmlns:a16="http://schemas.microsoft.com/office/drawing/2014/main" id="{B6B8AC60-7413-A115-FD6E-66089284B59D}"/>
              </a:ext>
            </a:extLst>
          </p:cNvPr>
          <p:cNvPicPr>
            <a:picLocks noChangeAspect="1"/>
          </p:cNvPicPr>
          <p:nvPr/>
        </p:nvPicPr>
        <p:blipFill>
          <a:blip r:embed="rId4"/>
          <a:stretch>
            <a:fillRect/>
          </a:stretch>
        </p:blipFill>
        <p:spPr>
          <a:xfrm rot="5400000">
            <a:off x="6404920" y="3699303"/>
            <a:ext cx="3130379" cy="2342636"/>
          </a:xfrm>
          <a:prstGeom prst="rect">
            <a:avLst/>
          </a:prstGeom>
        </p:spPr>
      </p:pic>
      <p:pic>
        <p:nvPicPr>
          <p:cNvPr id="6" name="Picture 5">
            <a:extLst>
              <a:ext uri="{FF2B5EF4-FFF2-40B4-BE49-F238E27FC236}">
                <a16:creationId xmlns:a16="http://schemas.microsoft.com/office/drawing/2014/main" id="{FFE6ADAB-84ED-E484-08AC-D73848CC09AF}"/>
              </a:ext>
            </a:extLst>
          </p:cNvPr>
          <p:cNvPicPr>
            <a:picLocks noChangeAspect="1"/>
          </p:cNvPicPr>
          <p:nvPr/>
        </p:nvPicPr>
        <p:blipFill>
          <a:blip r:embed="rId5"/>
          <a:stretch>
            <a:fillRect/>
          </a:stretch>
        </p:blipFill>
        <p:spPr>
          <a:xfrm rot="10800000">
            <a:off x="2914136" y="4747054"/>
            <a:ext cx="3531973" cy="2110947"/>
          </a:xfrm>
          <a:prstGeom prst="rect">
            <a:avLst/>
          </a:prstGeom>
        </p:spPr>
      </p:pic>
    </p:spTree>
    <p:extLst>
      <p:ext uri="{BB962C8B-B14F-4D97-AF65-F5344CB8AC3E}">
        <p14:creationId xmlns:p14="http://schemas.microsoft.com/office/powerpoint/2010/main" val="331388858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4578">
                                            <p:txEl>
                                              <p:pRg st="0" end="0"/>
                                            </p:txEl>
                                          </p:spTgt>
                                        </p:tgtEl>
                                        <p:attrNameLst>
                                          <p:attrName>style.visibility</p:attrName>
                                        </p:attrNameLst>
                                      </p:cBhvr>
                                      <p:to>
                                        <p:strVal val="visible"/>
                                      </p:to>
                                    </p:set>
                                    <p:animEffect transition="in" filter="wipe(down)">
                                      <p:cBhvr>
                                        <p:cTn id="7" dur="580">
                                          <p:stCondLst>
                                            <p:cond delay="0"/>
                                          </p:stCondLst>
                                        </p:cTn>
                                        <p:tgtEl>
                                          <p:spTgt spid="24578">
                                            <p:txEl>
                                              <p:pRg st="0" end="0"/>
                                            </p:txEl>
                                          </p:spTgt>
                                        </p:tgtEl>
                                      </p:cBhvr>
                                    </p:animEffect>
                                    <p:anim calcmode="lin" valueType="num">
                                      <p:cBhvr>
                                        <p:cTn id="8" dur="1822" tmFilter="0,0; 0.14,0.36; 0.43,0.73; 0.71,0.91; 1.0,1.0">
                                          <p:stCondLst>
                                            <p:cond delay="0"/>
                                          </p:stCondLst>
                                        </p:cTn>
                                        <p:tgtEl>
                                          <p:spTgt spid="24578">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4578">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4578">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4578">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4578">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4578">
                                            <p:txEl>
                                              <p:pRg st="0" end="0"/>
                                            </p:txEl>
                                          </p:spTgt>
                                        </p:tgtEl>
                                      </p:cBhvr>
                                      <p:to x="100000" y="60000"/>
                                    </p:animScale>
                                    <p:animScale>
                                      <p:cBhvr>
                                        <p:cTn id="14" dur="166" decel="50000">
                                          <p:stCondLst>
                                            <p:cond delay="676"/>
                                          </p:stCondLst>
                                        </p:cTn>
                                        <p:tgtEl>
                                          <p:spTgt spid="24578">
                                            <p:txEl>
                                              <p:pRg st="0" end="0"/>
                                            </p:txEl>
                                          </p:spTgt>
                                        </p:tgtEl>
                                      </p:cBhvr>
                                      <p:to x="100000" y="100000"/>
                                    </p:animScale>
                                    <p:animScale>
                                      <p:cBhvr>
                                        <p:cTn id="15" dur="26">
                                          <p:stCondLst>
                                            <p:cond delay="1312"/>
                                          </p:stCondLst>
                                        </p:cTn>
                                        <p:tgtEl>
                                          <p:spTgt spid="24578">
                                            <p:txEl>
                                              <p:pRg st="0" end="0"/>
                                            </p:txEl>
                                          </p:spTgt>
                                        </p:tgtEl>
                                      </p:cBhvr>
                                      <p:to x="100000" y="80000"/>
                                    </p:animScale>
                                    <p:animScale>
                                      <p:cBhvr>
                                        <p:cTn id="16" dur="166" decel="50000">
                                          <p:stCondLst>
                                            <p:cond delay="1338"/>
                                          </p:stCondLst>
                                        </p:cTn>
                                        <p:tgtEl>
                                          <p:spTgt spid="24578">
                                            <p:txEl>
                                              <p:pRg st="0" end="0"/>
                                            </p:txEl>
                                          </p:spTgt>
                                        </p:tgtEl>
                                      </p:cBhvr>
                                      <p:to x="100000" y="100000"/>
                                    </p:animScale>
                                    <p:animScale>
                                      <p:cBhvr>
                                        <p:cTn id="17" dur="26">
                                          <p:stCondLst>
                                            <p:cond delay="1642"/>
                                          </p:stCondLst>
                                        </p:cTn>
                                        <p:tgtEl>
                                          <p:spTgt spid="24578">
                                            <p:txEl>
                                              <p:pRg st="0" end="0"/>
                                            </p:txEl>
                                          </p:spTgt>
                                        </p:tgtEl>
                                      </p:cBhvr>
                                      <p:to x="100000" y="90000"/>
                                    </p:animScale>
                                    <p:animScale>
                                      <p:cBhvr>
                                        <p:cTn id="18" dur="166" decel="50000">
                                          <p:stCondLst>
                                            <p:cond delay="1668"/>
                                          </p:stCondLst>
                                        </p:cTn>
                                        <p:tgtEl>
                                          <p:spTgt spid="24578">
                                            <p:txEl>
                                              <p:pRg st="0" end="0"/>
                                            </p:txEl>
                                          </p:spTgt>
                                        </p:tgtEl>
                                      </p:cBhvr>
                                      <p:to x="100000" y="100000"/>
                                    </p:animScale>
                                    <p:animScale>
                                      <p:cBhvr>
                                        <p:cTn id="19" dur="26">
                                          <p:stCondLst>
                                            <p:cond delay="1808"/>
                                          </p:stCondLst>
                                        </p:cTn>
                                        <p:tgtEl>
                                          <p:spTgt spid="24578">
                                            <p:txEl>
                                              <p:pRg st="0" end="0"/>
                                            </p:txEl>
                                          </p:spTgt>
                                        </p:tgtEl>
                                      </p:cBhvr>
                                      <p:to x="100000" y="95000"/>
                                    </p:animScale>
                                    <p:animScale>
                                      <p:cBhvr>
                                        <p:cTn id="20" dur="166" decel="50000">
                                          <p:stCondLst>
                                            <p:cond delay="1834"/>
                                          </p:stCondLst>
                                        </p:cTn>
                                        <p:tgtEl>
                                          <p:spTgt spid="24578">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EB53E7E-C626-4888-8903-9EFC3BF993DF}"/>
              </a:ext>
            </a:extLst>
          </p:cNvPr>
          <p:cNvSpPr>
            <a:spLocks noGrp="1"/>
          </p:cNvSpPr>
          <p:nvPr>
            <p:ph type="title"/>
          </p:nvPr>
        </p:nvSpPr>
        <p:spPr>
          <a:xfrm>
            <a:off x="292201" y="2038391"/>
            <a:ext cx="8779208" cy="4962331"/>
          </a:xfrm>
        </p:spPr>
        <p:txBody>
          <a:bodyPr>
            <a:normAutofit fontScale="90000"/>
          </a:bodyPr>
          <a:lstStyle/>
          <a:p>
            <a:pPr algn="ctr"/>
            <a:br>
              <a:rPr lang="nl-NL"/>
            </a:br>
            <a:br>
              <a:rPr lang="nl-NL"/>
            </a:br>
            <a:br>
              <a:rPr lang="nl-NL"/>
            </a:br>
            <a:br>
              <a:rPr lang="nl-NL"/>
            </a:br>
            <a:br>
              <a:rPr lang="nl-NL"/>
            </a:br>
            <a:br>
              <a:rPr lang="nl-NL"/>
            </a:br>
            <a:br>
              <a:rPr lang="nl-NL"/>
            </a:br>
            <a:br>
              <a:rPr lang="nl-NL"/>
            </a:br>
            <a:br>
              <a:rPr lang="nl-NL"/>
            </a:br>
            <a:br>
              <a:rPr lang="nl-NL"/>
            </a:br>
            <a:br>
              <a:rPr lang="nl-NL"/>
            </a:br>
            <a:br>
              <a:rPr lang="nl-NL"/>
            </a:br>
            <a:br>
              <a:rPr lang="nl-NL"/>
            </a:br>
            <a:br>
              <a:rPr lang="nl-NL"/>
            </a:br>
            <a:br>
              <a:rPr lang="nl-NL"/>
            </a:br>
            <a:br>
              <a:rPr lang="nl-NL"/>
            </a:br>
            <a:br>
              <a:rPr lang="nl-NL"/>
            </a:br>
            <a:br>
              <a:rPr lang="nl-NL"/>
            </a:br>
            <a:r>
              <a:rPr lang="nl-NL" b="1"/>
              <a:t>Heel veel succes en plezier </a:t>
            </a:r>
            <a:br>
              <a:rPr lang="nl-NL" b="1"/>
            </a:br>
            <a:r>
              <a:rPr lang="nl-NL" b="1"/>
              <a:t>de komende maanden. </a:t>
            </a:r>
            <a:br>
              <a:rPr lang="nl-NL" b="1">
                <a:ea typeface="Calibri Light"/>
                <a:cs typeface="Calibri Light"/>
              </a:rPr>
            </a:br>
            <a:br>
              <a:rPr lang="nl-NL">
                <a:ea typeface="Calibri Light"/>
                <a:cs typeface="Calibri Light"/>
              </a:rPr>
            </a:br>
            <a:r>
              <a:rPr lang="nl-NL" b="1">
                <a:solidFill>
                  <a:srgbClr val="00B050"/>
                </a:solidFill>
                <a:ea typeface="Calibri Light"/>
                <a:cs typeface="Calibri Light"/>
              </a:rPr>
              <a:t>En hopelijk tot ziens!</a:t>
            </a:r>
            <a:br>
              <a:rPr lang="nl-NL" b="1">
                <a:solidFill>
                  <a:srgbClr val="00B050"/>
                </a:solidFill>
              </a:rPr>
            </a:br>
            <a:br>
              <a:rPr lang="nl-NL"/>
            </a:br>
            <a:br>
              <a:rPr lang="nl-NL"/>
            </a:br>
            <a:br>
              <a:rPr lang="nl-NL"/>
            </a:br>
            <a:br>
              <a:rPr lang="nl-NL"/>
            </a:br>
            <a:endParaRPr lang="nl-NL"/>
          </a:p>
        </p:txBody>
      </p:sp>
      <p:pic>
        <p:nvPicPr>
          <p:cNvPr id="4" name="picture" descr="De Apollo 300ppi">
            <a:extLst>
              <a:ext uri="{FF2B5EF4-FFF2-40B4-BE49-F238E27FC236}">
                <a16:creationId xmlns:a16="http://schemas.microsoft.com/office/drawing/2014/main" id="{B8F066C7-54CE-4B2E-BB9B-E7EC22AA1C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4015" y="620688"/>
            <a:ext cx="1296144" cy="827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descr="De Apollo 300ppi">
            <a:extLst>
              <a:ext uri="{FF2B5EF4-FFF2-40B4-BE49-F238E27FC236}">
                <a16:creationId xmlns:a16="http://schemas.microsoft.com/office/drawing/2014/main" id="{FF8FE03D-8331-4779-8BE3-E489AE7E05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49638" y="4852109"/>
            <a:ext cx="1664335" cy="100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63BBA3A2-F979-ABBA-41DA-F984270F9CFC}"/>
              </a:ext>
            </a:extLst>
          </p:cNvPr>
          <p:cNvPicPr>
            <a:picLocks noChangeAspect="1"/>
          </p:cNvPicPr>
          <p:nvPr/>
        </p:nvPicPr>
        <p:blipFill>
          <a:blip r:embed="rId4"/>
          <a:stretch>
            <a:fillRect/>
          </a:stretch>
        </p:blipFill>
        <p:spPr>
          <a:xfrm>
            <a:off x="2354605" y="3978877"/>
            <a:ext cx="4661330" cy="2154195"/>
          </a:xfrm>
          <a:prstGeom prst="rect">
            <a:avLst/>
          </a:prstGeom>
        </p:spPr>
      </p:pic>
    </p:spTree>
    <p:extLst>
      <p:ext uri="{BB962C8B-B14F-4D97-AF65-F5344CB8AC3E}">
        <p14:creationId xmlns:p14="http://schemas.microsoft.com/office/powerpoint/2010/main" val="4034433797"/>
      </p:ext>
    </p:extLst>
  </p:cSld>
  <p:clrMapOvr>
    <a:masterClrMapping/>
  </p:clrMapOvr>
</p:sld>
</file>

<file path=ppt/theme/theme1.xml><?xml version="1.0" encoding="utf-8"?>
<a:theme xmlns:a="http://schemas.openxmlformats.org/drawingml/2006/main" name="Terugblik">
  <a:themeElements>
    <a:clrScheme name="Terugblik">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Terugblik">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rugblik">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156DCB5B0B7BE4B921C977D73B58E0F" ma:contentTypeVersion="19" ma:contentTypeDescription="Create a new document." ma:contentTypeScope="" ma:versionID="6f421be5bc4d770b80d50bcf5e91ecaa">
  <xsd:schema xmlns:xsd="http://www.w3.org/2001/XMLSchema" xmlns:xs="http://www.w3.org/2001/XMLSchema" xmlns:p="http://schemas.microsoft.com/office/2006/metadata/properties" xmlns:ns2="634d8ca1-063c-4e08-9890-50c1ab426df2" xmlns:ns3="6ca91198-92e3-4781-8d0b-1cedbf2cfc69" targetNamespace="http://schemas.microsoft.com/office/2006/metadata/properties" ma:root="true" ma:fieldsID="90e27e4acc993e55a0a63c92157d31e2" ns2:_="" ns3:_="">
    <xsd:import namespace="634d8ca1-063c-4e08-9890-50c1ab426df2"/>
    <xsd:import namespace="6ca91198-92e3-4781-8d0b-1cedbf2cfc6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bjectDetectorVersions" minOccurs="0"/>
                <xsd:element ref="ns2:MediaServiceOCR"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4d8ca1-063c-4e08-9890-50c1ab426df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7" nillable="true" ma:displayName="Location" ma:internalName="MediaServiceLocatio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023d0030-0e25-48e1-a9dc-ea680054578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OCR" ma:index="24" nillable="true" ma:displayName="Extracted Text" ma:internalName="MediaServiceOCR" ma:readOnly="true">
      <xsd:simpleType>
        <xsd:restriction base="dms:Note">
          <xsd:maxLength value="255"/>
        </xsd:restriction>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ca91198-92e3-4781-8d0b-1cedbf2cfc69"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8c1804f-a6d5-4abf-8c6e-d807c861d1a3}" ma:internalName="TaxCatchAll" ma:showField="CatchAllData" ma:web="6ca91198-92e3-4781-8d0b-1cedbf2cfc6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6ca91198-92e3-4781-8d0b-1cedbf2cfc69">
      <UserInfo>
        <DisplayName>Charlotte Gabel</DisplayName>
        <AccountId>15</AccountId>
        <AccountType/>
      </UserInfo>
      <UserInfo>
        <DisplayName>Jeroen Oomen</DisplayName>
        <AccountId>17</AccountId>
        <AccountType/>
      </UserInfo>
    </SharedWithUsers>
    <TaxCatchAll xmlns="6ca91198-92e3-4781-8d0b-1cedbf2cfc69" xsi:nil="true"/>
    <lcf76f155ced4ddcb4097134ff3c332f xmlns="634d8ca1-063c-4e08-9890-50c1ab426df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40F0637-CFDF-46D3-9740-3E0340C0B425}">
  <ds:schemaRefs>
    <ds:schemaRef ds:uri="http://schemas.microsoft.com/sharepoint/v3/contenttype/forms"/>
  </ds:schemaRefs>
</ds:datastoreItem>
</file>

<file path=customXml/itemProps2.xml><?xml version="1.0" encoding="utf-8"?>
<ds:datastoreItem xmlns:ds="http://schemas.openxmlformats.org/officeDocument/2006/customXml" ds:itemID="{81053AA8-A638-492C-B79C-08C786B90587}">
  <ds:schemaRefs>
    <ds:schemaRef ds:uri="634d8ca1-063c-4e08-9890-50c1ab426df2"/>
    <ds:schemaRef ds:uri="6ca91198-92e3-4781-8d0b-1cedbf2cfc6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F1F42A6-3F49-4CC6-B59A-1899BAF660E2}">
  <ds:schemaRefs>
    <ds:schemaRef ds:uri="634d8ca1-063c-4e08-9890-50c1ab426df2"/>
    <ds:schemaRef ds:uri="6ca91198-92e3-4781-8d0b-1cedbf2cfc69"/>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Retrospect</Template>
  <Application>Microsoft Office PowerPoint</Application>
  <PresentationFormat>Diavoorstelling (4:3)</PresentationFormat>
  <Slides>19</Slides>
  <Notes>1</Notes>
  <HiddenSlides>0</HiddenSlides>
  <ScaleCrop>false</ScaleCrop>
  <HeadingPairs>
    <vt:vector size="4" baseType="variant">
      <vt:variant>
        <vt:lpstr>Thema</vt:lpstr>
      </vt:variant>
      <vt:variant>
        <vt:i4>1</vt:i4>
      </vt:variant>
      <vt:variant>
        <vt:lpstr>Diatitels</vt:lpstr>
      </vt:variant>
      <vt:variant>
        <vt:i4>19</vt:i4>
      </vt:variant>
    </vt:vector>
  </HeadingPairs>
  <TitlesOfParts>
    <vt:vector size="20" baseType="lpstr">
      <vt:lpstr>Terugblik</vt:lpstr>
      <vt:lpstr>Voorlichtingsbijeenkomst De Apollo voor VMBO-T en HAVO</vt:lpstr>
      <vt:lpstr>Welkom</vt:lpstr>
      <vt:lpstr>Vragen</vt:lpstr>
      <vt:lpstr>Even opwarmen</vt:lpstr>
      <vt:lpstr>Kleinschalig Ondersteunend Voortgezet Onderwijs KOVO</vt:lpstr>
      <vt:lpstr>De Apollo: Missie &amp; Visie</vt:lpstr>
      <vt:lpstr>De Apollo: Missie &amp; Visie </vt:lpstr>
      <vt:lpstr>Ons onderwijs</vt:lpstr>
      <vt:lpstr>Toelatingscriteria</vt:lpstr>
      <vt:lpstr>Ons ondersteuningsteam</vt:lpstr>
      <vt:lpstr>Onze ondersteuning</vt:lpstr>
      <vt:lpstr>Aanmeldprocedure voor  schooljaar 2027-2028 </vt:lpstr>
      <vt:lpstr>Aanmeldprocedure voor  schooljaar 2027-2028 - vervolg </vt:lpstr>
      <vt:lpstr>Tijdpad aanmelding: zie websites: www.deapollo.nl en www.elkadam.info</vt:lpstr>
      <vt:lpstr>Intakedossier</vt:lpstr>
      <vt:lpstr>Plaatsingsbesluit</vt:lpstr>
      <vt:lpstr>Kom vooral kennismaken, kijken en ervaren!  </vt:lpstr>
      <vt:lpstr>Vragen</vt:lpstr>
      <vt:lpstr>                  Heel veel succes en plezier  de komende maanden.   En hopelijk tot ziens!     </vt:lpstr>
    </vt:vector>
  </TitlesOfParts>
  <Company>Amarantis Onderwijsgroep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Passend onderwijs Apollo-style</dc:title>
  <dc:creator>aehs</dc:creator>
  <cp:revision>102</cp:revision>
  <cp:lastPrinted>2023-11-14T11:08:20Z</cp:lastPrinted>
  <dcterms:created xsi:type="dcterms:W3CDTF">2011-10-31T10:35:55Z</dcterms:created>
  <dcterms:modified xsi:type="dcterms:W3CDTF">2026-10-21T09:11:09Z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0x0101007156DCB5B0B7BE4B921C977D73B58E0F</vt:lpwstr>
  </property>
  <property fmtid="{D5CDD505-2E9C-101B-9397-08002B2CF9AE}" pid="3" name="MediaServiceImageTags">
    <vt:lpwstr/>
  </property>
</Properties>
</file>