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0" r:id="rId4"/>
  </p:sldMasterIdLst>
  <p:notesMasterIdLst>
    <p:notesMasterId r:id="rId22"/>
  </p:notesMasterIdLst>
  <p:handoutMasterIdLst>
    <p:handoutMasterId r:id="rId23"/>
  </p:handoutMasterIdLst>
  <p:sldIdLst>
    <p:sldId id="256" r:id="rId5"/>
    <p:sldId id="258" r:id="rId6"/>
    <p:sldId id="293" r:id="rId7"/>
    <p:sldId id="281" r:id="rId8"/>
    <p:sldId id="259" r:id="rId9"/>
    <p:sldId id="263" r:id="rId10"/>
    <p:sldId id="277" r:id="rId11"/>
    <p:sldId id="286" r:id="rId12"/>
    <p:sldId id="265" r:id="rId13"/>
    <p:sldId id="295" r:id="rId14"/>
    <p:sldId id="296" r:id="rId15"/>
    <p:sldId id="268" r:id="rId16"/>
    <p:sldId id="269" r:id="rId17"/>
    <p:sldId id="278" r:id="rId18"/>
    <p:sldId id="297" r:id="rId19"/>
    <p:sldId id="270" r:id="rId20"/>
    <p:sldId id="294" r:id="rId21"/>
  </p:sldIdLst>
  <p:sldSz cx="9144000" cy="6858000" type="screen4x3"/>
  <p:notesSz cx="6797675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C32400-F0C6-D823-5AD3-804C01DB5BBC}" v="21" dt="2025-10-16T09:53:59.479"/>
    <p1510:client id="{961EB1AB-ADC4-5D69-32D3-F12C0FF81DF5}" v="332" dt="2025-10-15T11:57:20.866"/>
    <p1510:client id="{AB73E13E-1C93-8EE9-F407-D7A9DC39B287}" v="92" dt="2025-10-15T10:53:14.832"/>
    <p1510:client id="{D890CFE2-1F9F-2FF0-6FFC-3F73DBEB63A7}" v="103" dt="2025-10-17T10:49:28.581"/>
    <p1510:client id="{EFD59A72-FF7C-4C42-A882-EA84D769418B}" v="10" dt="2025-10-16T08:56:50.289"/>
    <p1510:client id="{FB8F9FEB-6119-D1EB-B527-9A169B212A64}" v="203" dt="2025-10-15T13:34:08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-Willem Dienske" userId="S::jnde@zaam.nl::0eb7ac92-99b4-46da-a7f4-4cab17411a19" providerId="AD" clId="Web-{46FDBD10-EA1B-6BCF-9A00-078ADA36EB2A}"/>
    <pc:docChg chg="addSld modSld sldOrd">
      <pc:chgData name="Jan-Willem Dienske" userId="S::jnde@zaam.nl::0eb7ac92-99b4-46da-a7f4-4cab17411a19" providerId="AD" clId="Web-{46FDBD10-EA1B-6BCF-9A00-078ADA36EB2A}" dt="2025-10-14T13:56:20.676" v="136" actId="20577"/>
      <pc:docMkLst>
        <pc:docMk/>
      </pc:docMkLst>
      <pc:sldChg chg="modSp">
        <pc:chgData name="Jan-Willem Dienske" userId="S::jnde@zaam.nl::0eb7ac92-99b4-46da-a7f4-4cab17411a19" providerId="AD" clId="Web-{46FDBD10-EA1B-6BCF-9A00-078ADA36EB2A}" dt="2025-10-14T13:50:27.022" v="9" actId="20577"/>
        <pc:sldMkLst>
          <pc:docMk/>
          <pc:sldMk cId="0" sldId="263"/>
        </pc:sldMkLst>
        <pc:spChg chg="mod">
          <ac:chgData name="Jan-Willem Dienske" userId="S::jnde@zaam.nl::0eb7ac92-99b4-46da-a7f4-4cab17411a19" providerId="AD" clId="Web-{46FDBD10-EA1B-6BCF-9A00-078ADA36EB2A}" dt="2025-10-14T13:50:27.022" v="9" actId="20577"/>
          <ac:spMkLst>
            <pc:docMk/>
            <pc:sldMk cId="0" sldId="263"/>
            <ac:spMk id="16391" creationId="{7278982D-4359-4A9E-97D0-492B6532A58F}"/>
          </ac:spMkLst>
        </pc:spChg>
      </pc:sldChg>
      <pc:sldChg chg="modSp">
        <pc:chgData name="Jan-Willem Dienske" userId="S::jnde@zaam.nl::0eb7ac92-99b4-46da-a7f4-4cab17411a19" providerId="AD" clId="Web-{46FDBD10-EA1B-6BCF-9A00-078ADA36EB2A}" dt="2025-10-14T13:51:45.992" v="28" actId="20577"/>
        <pc:sldMkLst>
          <pc:docMk/>
          <pc:sldMk cId="0" sldId="268"/>
        </pc:sldMkLst>
        <pc:spChg chg="mod">
          <ac:chgData name="Jan-Willem Dienske" userId="S::jnde@zaam.nl::0eb7ac92-99b4-46da-a7f4-4cab17411a19" providerId="AD" clId="Web-{46FDBD10-EA1B-6BCF-9A00-078ADA36EB2A}" dt="2025-10-14T13:51:45.992" v="28" actId="20577"/>
          <ac:spMkLst>
            <pc:docMk/>
            <pc:sldMk cId="0" sldId="268"/>
            <ac:spMk id="26626" creationId="{80BE3D71-A2F5-4AAB-85D8-304056FD60E3}"/>
          </ac:spMkLst>
        </pc:spChg>
      </pc:sldChg>
      <pc:sldChg chg="modSp">
        <pc:chgData name="Jan-Willem Dienske" userId="S::jnde@zaam.nl::0eb7ac92-99b4-46da-a7f4-4cab17411a19" providerId="AD" clId="Web-{46FDBD10-EA1B-6BCF-9A00-078ADA36EB2A}" dt="2025-10-14T13:51:58.540" v="35" actId="20577"/>
        <pc:sldMkLst>
          <pc:docMk/>
          <pc:sldMk cId="0" sldId="269"/>
        </pc:sldMkLst>
        <pc:spChg chg="mod">
          <ac:chgData name="Jan-Willem Dienske" userId="S::jnde@zaam.nl::0eb7ac92-99b4-46da-a7f4-4cab17411a19" providerId="AD" clId="Web-{46FDBD10-EA1B-6BCF-9A00-078ADA36EB2A}" dt="2025-10-14T13:51:58.540" v="35" actId="20577"/>
          <ac:spMkLst>
            <pc:docMk/>
            <pc:sldMk cId="0" sldId="269"/>
            <ac:spMk id="29699" creationId="{ACC34660-3B71-4B52-BA2F-9BAC1BCA7400}"/>
          </ac:spMkLst>
        </pc:spChg>
      </pc:sldChg>
      <pc:sldChg chg="modSp">
        <pc:chgData name="Jan-Willem Dienske" userId="S::jnde@zaam.nl::0eb7ac92-99b4-46da-a7f4-4cab17411a19" providerId="AD" clId="Web-{46FDBD10-EA1B-6BCF-9A00-078ADA36EB2A}" dt="2025-10-14T13:51:00.929" v="20" actId="20577"/>
        <pc:sldMkLst>
          <pc:docMk/>
          <pc:sldMk cId="0" sldId="277"/>
        </pc:sldMkLst>
        <pc:spChg chg="mod">
          <ac:chgData name="Jan-Willem Dienske" userId="S::jnde@zaam.nl::0eb7ac92-99b4-46da-a7f4-4cab17411a19" providerId="AD" clId="Web-{46FDBD10-EA1B-6BCF-9A00-078ADA36EB2A}" dt="2025-10-14T13:51:00.929" v="20" actId="20577"/>
          <ac:spMkLst>
            <pc:docMk/>
            <pc:sldMk cId="0" sldId="277"/>
            <ac:spMk id="2" creationId="{CF89C6C4-8747-455E-A9F4-06A0CBB5518A}"/>
          </ac:spMkLst>
        </pc:spChg>
      </pc:sldChg>
      <pc:sldChg chg="modSp">
        <pc:chgData name="Jan-Willem Dienske" userId="S::jnde@zaam.nl::0eb7ac92-99b4-46da-a7f4-4cab17411a19" providerId="AD" clId="Web-{46FDBD10-EA1B-6BCF-9A00-078ADA36EB2A}" dt="2025-10-14T13:49:57.506" v="0" actId="20577"/>
        <pc:sldMkLst>
          <pc:docMk/>
          <pc:sldMk cId="0" sldId="281"/>
        </pc:sldMkLst>
        <pc:spChg chg="mod">
          <ac:chgData name="Jan-Willem Dienske" userId="S::jnde@zaam.nl::0eb7ac92-99b4-46da-a7f4-4cab17411a19" providerId="AD" clId="Web-{46FDBD10-EA1B-6BCF-9A00-078ADA36EB2A}" dt="2025-10-14T13:49:57.506" v="0" actId="20577"/>
          <ac:spMkLst>
            <pc:docMk/>
            <pc:sldMk cId="0" sldId="281"/>
            <ac:spMk id="3" creationId="{377B1882-E509-4CCD-9A34-66C1670C7BA3}"/>
          </ac:spMkLst>
        </pc:spChg>
      </pc:sldChg>
      <pc:sldChg chg="modSp">
        <pc:chgData name="Jan-Willem Dienske" userId="S::jnde@zaam.nl::0eb7ac92-99b4-46da-a7f4-4cab17411a19" providerId="AD" clId="Web-{46FDBD10-EA1B-6BCF-9A00-078ADA36EB2A}" dt="2025-10-14T13:51:33.508" v="26" actId="20577"/>
        <pc:sldMkLst>
          <pc:docMk/>
          <pc:sldMk cId="4137953142" sldId="296"/>
        </pc:sldMkLst>
        <pc:spChg chg="mod">
          <ac:chgData name="Jan-Willem Dienske" userId="S::jnde@zaam.nl::0eb7ac92-99b4-46da-a7f4-4cab17411a19" providerId="AD" clId="Web-{46FDBD10-EA1B-6BCF-9A00-078ADA36EB2A}" dt="2025-10-14T13:51:33.508" v="26" actId="20577"/>
          <ac:spMkLst>
            <pc:docMk/>
            <pc:sldMk cId="4137953142" sldId="296"/>
            <ac:spMk id="3" creationId="{42C0E77B-BE66-4EA1-E5A7-71E339A3D9F2}"/>
          </ac:spMkLst>
        </pc:spChg>
        <pc:spChg chg="mod">
          <ac:chgData name="Jan-Willem Dienske" userId="S::jnde@zaam.nl::0eb7ac92-99b4-46da-a7f4-4cab17411a19" providerId="AD" clId="Web-{46FDBD10-EA1B-6BCF-9A00-078ADA36EB2A}" dt="2025-10-14T13:51:22.101" v="23" actId="20577"/>
          <ac:spMkLst>
            <pc:docMk/>
            <pc:sldMk cId="4137953142" sldId="296"/>
            <ac:spMk id="7" creationId="{3F32374C-44DB-4A1A-9EB8-66066B7CB0DB}"/>
          </ac:spMkLst>
        </pc:spChg>
      </pc:sldChg>
      <pc:sldChg chg="modSp add ord replId">
        <pc:chgData name="Jan-Willem Dienske" userId="S::jnde@zaam.nl::0eb7ac92-99b4-46da-a7f4-4cab17411a19" providerId="AD" clId="Web-{46FDBD10-EA1B-6BCF-9A00-078ADA36EB2A}" dt="2025-10-14T13:56:20.676" v="136" actId="20577"/>
        <pc:sldMkLst>
          <pc:docMk/>
          <pc:sldMk cId="632597467" sldId="297"/>
        </pc:sldMkLst>
        <pc:spChg chg="mod">
          <ac:chgData name="Jan-Willem Dienske" userId="S::jnde@zaam.nl::0eb7ac92-99b4-46da-a7f4-4cab17411a19" providerId="AD" clId="Web-{46FDBD10-EA1B-6BCF-9A00-078ADA36EB2A}" dt="2025-10-14T13:54:50.657" v="134" actId="20577"/>
          <ac:spMkLst>
            <pc:docMk/>
            <pc:sldMk cId="632597467" sldId="297"/>
            <ac:spMk id="3" creationId="{42ABD13B-F186-EC0D-B6D5-20A17604CF56}"/>
          </ac:spMkLst>
        </pc:spChg>
        <pc:spChg chg="mod">
          <ac:chgData name="Jan-Willem Dienske" userId="S::jnde@zaam.nl::0eb7ac92-99b4-46da-a7f4-4cab17411a19" providerId="AD" clId="Web-{46FDBD10-EA1B-6BCF-9A00-078ADA36EB2A}" dt="2025-10-14T13:56:20.676" v="136" actId="20577"/>
          <ac:spMkLst>
            <pc:docMk/>
            <pc:sldMk cId="632597467" sldId="297"/>
            <ac:spMk id="7" creationId="{EC2CF803-5C8E-441C-F276-61ECB306AF16}"/>
          </ac:spMkLst>
        </pc:spChg>
      </pc:sldChg>
    </pc:docChg>
  </pc:docChgLst>
  <pc:docChgLst>
    <pc:chgData name="Jan-Willem Dienske" userId="S::jnde@zaam.nl::0eb7ac92-99b4-46da-a7f4-4cab17411a19" providerId="AD" clId="Web-{FB8F9FEB-6119-D1EB-B527-9A169B212A64}"/>
    <pc:docChg chg="modSld">
      <pc:chgData name="Jan-Willem Dienske" userId="S::jnde@zaam.nl::0eb7ac92-99b4-46da-a7f4-4cab17411a19" providerId="AD" clId="Web-{FB8F9FEB-6119-D1EB-B527-9A169B212A64}" dt="2025-10-15T13:34:08.075" v="189" actId="1076"/>
      <pc:docMkLst>
        <pc:docMk/>
      </pc:docMkLst>
      <pc:sldChg chg="modSp">
        <pc:chgData name="Jan-Willem Dienske" userId="S::jnde@zaam.nl::0eb7ac92-99b4-46da-a7f4-4cab17411a19" providerId="AD" clId="Web-{FB8F9FEB-6119-D1EB-B527-9A169B212A64}" dt="2025-10-15T13:32:35.490" v="161" actId="20577"/>
        <pc:sldMkLst>
          <pc:docMk/>
          <pc:sldMk cId="0" sldId="258"/>
        </pc:sldMkLst>
        <pc:spChg chg="mod">
          <ac:chgData name="Jan-Willem Dienske" userId="S::jnde@zaam.nl::0eb7ac92-99b4-46da-a7f4-4cab17411a19" providerId="AD" clId="Web-{FB8F9FEB-6119-D1EB-B527-9A169B212A64}" dt="2025-10-15T13:32:35.490" v="161" actId="20577"/>
          <ac:spMkLst>
            <pc:docMk/>
            <pc:sldMk cId="0" sldId="258"/>
            <ac:spMk id="12291" creationId="{58585591-EAFB-4BD1-A8A2-7F7F0EDB7D52}"/>
          </ac:spMkLst>
        </pc:spChg>
      </pc:sldChg>
      <pc:sldChg chg="modSp">
        <pc:chgData name="Jan-Willem Dienske" userId="S::jnde@zaam.nl::0eb7ac92-99b4-46da-a7f4-4cab17411a19" providerId="AD" clId="Web-{FB8F9FEB-6119-D1EB-B527-9A169B212A64}" dt="2025-10-15T13:30:49.171" v="111" actId="20577"/>
        <pc:sldMkLst>
          <pc:docMk/>
          <pc:sldMk cId="0" sldId="268"/>
        </pc:sldMkLst>
        <pc:spChg chg="mod">
          <ac:chgData name="Jan-Willem Dienske" userId="S::jnde@zaam.nl::0eb7ac92-99b4-46da-a7f4-4cab17411a19" providerId="AD" clId="Web-{FB8F9FEB-6119-D1EB-B527-9A169B212A64}" dt="2025-10-15T13:30:49.171" v="111" actId="20577"/>
          <ac:spMkLst>
            <pc:docMk/>
            <pc:sldMk cId="0" sldId="268"/>
            <ac:spMk id="26626" creationId="{80BE3D71-A2F5-4AAB-85D8-304056FD60E3}"/>
          </ac:spMkLst>
        </pc:spChg>
      </pc:sldChg>
      <pc:sldChg chg="modSp">
        <pc:chgData name="Jan-Willem Dienske" userId="S::jnde@zaam.nl::0eb7ac92-99b4-46da-a7f4-4cab17411a19" providerId="AD" clId="Web-{FB8F9FEB-6119-D1EB-B527-9A169B212A64}" dt="2025-10-15T13:27:07.951" v="29" actId="20577"/>
        <pc:sldMkLst>
          <pc:docMk/>
          <pc:sldMk cId="0" sldId="286"/>
        </pc:sldMkLst>
        <pc:spChg chg="mod">
          <ac:chgData name="Jan-Willem Dienske" userId="S::jnde@zaam.nl::0eb7ac92-99b4-46da-a7f4-4cab17411a19" providerId="AD" clId="Web-{FB8F9FEB-6119-D1EB-B527-9A169B212A64}" dt="2025-10-15T13:27:07.951" v="29" actId="20577"/>
          <ac:spMkLst>
            <pc:docMk/>
            <pc:sldMk cId="0" sldId="286"/>
            <ac:spMk id="19459" creationId="{5FF74D8C-2129-421E-BCF2-3BF6C21488CD}"/>
          </ac:spMkLst>
        </pc:spChg>
      </pc:sldChg>
      <pc:sldChg chg="modSp">
        <pc:chgData name="Jan-Willem Dienske" userId="S::jnde@zaam.nl::0eb7ac92-99b4-46da-a7f4-4cab17411a19" providerId="AD" clId="Web-{FB8F9FEB-6119-D1EB-B527-9A169B212A64}" dt="2025-10-15T13:26:09.513" v="2" actId="20577"/>
        <pc:sldMkLst>
          <pc:docMk/>
          <pc:sldMk cId="971787841" sldId="293"/>
        </pc:sldMkLst>
        <pc:spChg chg="mod">
          <ac:chgData name="Jan-Willem Dienske" userId="S::jnde@zaam.nl::0eb7ac92-99b4-46da-a7f4-4cab17411a19" providerId="AD" clId="Web-{FB8F9FEB-6119-D1EB-B527-9A169B212A64}" dt="2025-10-15T13:26:09.513" v="2" actId="20577"/>
          <ac:spMkLst>
            <pc:docMk/>
            <pc:sldMk cId="971787841" sldId="293"/>
            <ac:spMk id="14338" creationId="{CD6EEE23-CDF3-404F-B6EF-E697868905C7}"/>
          </ac:spMkLst>
        </pc:spChg>
      </pc:sldChg>
      <pc:sldChg chg="modSp">
        <pc:chgData name="Jan-Willem Dienske" userId="S::jnde@zaam.nl::0eb7ac92-99b4-46da-a7f4-4cab17411a19" providerId="AD" clId="Web-{FB8F9FEB-6119-D1EB-B527-9A169B212A64}" dt="2025-10-15T13:34:08.075" v="189" actId="1076"/>
        <pc:sldMkLst>
          <pc:docMk/>
          <pc:sldMk cId="4034433797" sldId="294"/>
        </pc:sldMkLst>
        <pc:spChg chg="mod">
          <ac:chgData name="Jan-Willem Dienske" userId="S::jnde@zaam.nl::0eb7ac92-99b4-46da-a7f4-4cab17411a19" providerId="AD" clId="Web-{FB8F9FEB-6119-D1EB-B527-9A169B212A64}" dt="2025-10-15T13:34:05.949" v="188" actId="14100"/>
          <ac:spMkLst>
            <pc:docMk/>
            <pc:sldMk cId="4034433797" sldId="294"/>
            <ac:spMk id="2" creationId="{EEB53E7E-C626-4888-8903-9EFC3BF993DF}"/>
          </ac:spMkLst>
        </pc:spChg>
        <pc:picChg chg="mod">
          <ac:chgData name="Jan-Willem Dienske" userId="S::jnde@zaam.nl::0eb7ac92-99b4-46da-a7f4-4cab17411a19" providerId="AD" clId="Web-{FB8F9FEB-6119-D1EB-B527-9A169B212A64}" dt="2025-10-15T13:34:08.075" v="189" actId="1076"/>
          <ac:picMkLst>
            <pc:docMk/>
            <pc:sldMk cId="4034433797" sldId="294"/>
            <ac:picMk id="5" creationId="{FF8FE03D-8331-4779-8BE3-E489AE7E0548}"/>
          </ac:picMkLst>
        </pc:picChg>
      </pc:sldChg>
      <pc:sldChg chg="modSp">
        <pc:chgData name="Jan-Willem Dienske" userId="S::jnde@zaam.nl::0eb7ac92-99b4-46da-a7f4-4cab17411a19" providerId="AD" clId="Web-{FB8F9FEB-6119-D1EB-B527-9A169B212A64}" dt="2025-10-15T13:28:55.593" v="73" actId="20577"/>
        <pc:sldMkLst>
          <pc:docMk/>
          <pc:sldMk cId="4090498340" sldId="295"/>
        </pc:sldMkLst>
        <pc:spChg chg="mod">
          <ac:chgData name="Jan-Willem Dienske" userId="S::jnde@zaam.nl::0eb7ac92-99b4-46da-a7f4-4cab17411a19" providerId="AD" clId="Web-{FB8F9FEB-6119-D1EB-B527-9A169B212A64}" dt="2025-10-15T13:28:55.593" v="73" actId="20577"/>
          <ac:spMkLst>
            <pc:docMk/>
            <pc:sldMk cId="4090498340" sldId="295"/>
            <ac:spMk id="3" creationId="{42C0E77B-BE66-4EA1-E5A7-71E339A3D9F2}"/>
          </ac:spMkLst>
        </pc:spChg>
      </pc:sldChg>
      <pc:sldChg chg="modSp">
        <pc:chgData name="Jan-Willem Dienske" userId="S::jnde@zaam.nl::0eb7ac92-99b4-46da-a7f4-4cab17411a19" providerId="AD" clId="Web-{FB8F9FEB-6119-D1EB-B527-9A169B212A64}" dt="2025-10-15T13:30:19.249" v="88" actId="20577"/>
        <pc:sldMkLst>
          <pc:docMk/>
          <pc:sldMk cId="4137953142" sldId="296"/>
        </pc:sldMkLst>
        <pc:spChg chg="mod">
          <ac:chgData name="Jan-Willem Dienske" userId="S::jnde@zaam.nl::0eb7ac92-99b4-46da-a7f4-4cab17411a19" providerId="AD" clId="Web-{FB8F9FEB-6119-D1EB-B527-9A169B212A64}" dt="2025-10-15T13:30:19.249" v="88" actId="20577"/>
          <ac:spMkLst>
            <pc:docMk/>
            <pc:sldMk cId="4137953142" sldId="296"/>
            <ac:spMk id="3" creationId="{42C0E77B-BE66-4EA1-E5A7-71E339A3D9F2}"/>
          </ac:spMkLst>
        </pc:spChg>
      </pc:sldChg>
      <pc:sldChg chg="modSp">
        <pc:chgData name="Jan-Willem Dienske" userId="S::jnde@zaam.nl::0eb7ac92-99b4-46da-a7f4-4cab17411a19" providerId="AD" clId="Web-{FB8F9FEB-6119-D1EB-B527-9A169B212A64}" dt="2025-10-15T13:32:02.783" v="140" actId="20577"/>
        <pc:sldMkLst>
          <pc:docMk/>
          <pc:sldMk cId="632597467" sldId="297"/>
        </pc:sldMkLst>
        <pc:spChg chg="mod">
          <ac:chgData name="Jan-Willem Dienske" userId="S::jnde@zaam.nl::0eb7ac92-99b4-46da-a7f4-4cab17411a19" providerId="AD" clId="Web-{FB8F9FEB-6119-D1EB-B527-9A169B212A64}" dt="2025-10-15T13:32:02.783" v="140" actId="20577"/>
          <ac:spMkLst>
            <pc:docMk/>
            <pc:sldMk cId="632597467" sldId="297"/>
            <ac:spMk id="3" creationId="{42ABD13B-F186-EC0D-B6D5-20A17604CF56}"/>
          </ac:spMkLst>
        </pc:spChg>
        <pc:spChg chg="mod">
          <ac:chgData name="Jan-Willem Dienske" userId="S::jnde@zaam.nl::0eb7ac92-99b4-46da-a7f4-4cab17411a19" providerId="AD" clId="Web-{FB8F9FEB-6119-D1EB-B527-9A169B212A64}" dt="2025-10-15T13:31:20.781" v="114" actId="20577"/>
          <ac:spMkLst>
            <pc:docMk/>
            <pc:sldMk cId="632597467" sldId="297"/>
            <ac:spMk id="7" creationId="{EC2CF803-5C8E-441C-F276-61ECB306AF16}"/>
          </ac:spMkLst>
        </pc:spChg>
      </pc:sldChg>
    </pc:docChg>
  </pc:docChgLst>
  <pc:docChgLst>
    <pc:chgData name="Jan-Willem Dienske" userId="S::jnde@zaam.nl::0eb7ac92-99b4-46da-a7f4-4cab17411a19" providerId="AD" clId="Web-{D890CFE2-1F9F-2FF0-6FFC-3F73DBEB63A7}"/>
    <pc:docChg chg="modSld">
      <pc:chgData name="Jan-Willem Dienske" userId="S::jnde@zaam.nl::0eb7ac92-99b4-46da-a7f4-4cab17411a19" providerId="AD" clId="Web-{D890CFE2-1F9F-2FF0-6FFC-3F73DBEB63A7}" dt="2025-10-17T10:49:28.581" v="94" actId="20577"/>
      <pc:docMkLst>
        <pc:docMk/>
      </pc:docMkLst>
      <pc:sldChg chg="modSp">
        <pc:chgData name="Jan-Willem Dienske" userId="S::jnde@zaam.nl::0eb7ac92-99b4-46da-a7f4-4cab17411a19" providerId="AD" clId="Web-{D890CFE2-1F9F-2FF0-6FFC-3F73DBEB63A7}" dt="2025-10-17T10:45:38.361" v="1" actId="20577"/>
        <pc:sldMkLst>
          <pc:docMk/>
          <pc:sldMk cId="0" sldId="258"/>
        </pc:sldMkLst>
        <pc:spChg chg="mod">
          <ac:chgData name="Jan-Willem Dienske" userId="S::jnde@zaam.nl::0eb7ac92-99b4-46da-a7f4-4cab17411a19" providerId="AD" clId="Web-{D890CFE2-1F9F-2FF0-6FFC-3F73DBEB63A7}" dt="2025-10-17T10:45:38.361" v="1" actId="20577"/>
          <ac:spMkLst>
            <pc:docMk/>
            <pc:sldMk cId="0" sldId="258"/>
            <ac:spMk id="12291" creationId="{58585591-EAFB-4BD1-A8A2-7F7F0EDB7D52}"/>
          </ac:spMkLst>
        </pc:spChg>
      </pc:sldChg>
      <pc:sldChg chg="modSp">
        <pc:chgData name="Jan-Willem Dienske" userId="S::jnde@zaam.nl::0eb7ac92-99b4-46da-a7f4-4cab17411a19" providerId="AD" clId="Web-{D890CFE2-1F9F-2FF0-6FFC-3F73DBEB63A7}" dt="2025-10-17T10:47:25.074" v="59" actId="20577"/>
        <pc:sldMkLst>
          <pc:docMk/>
          <pc:sldMk cId="0" sldId="259"/>
        </pc:sldMkLst>
        <pc:spChg chg="mod">
          <ac:chgData name="Jan-Willem Dienske" userId="S::jnde@zaam.nl::0eb7ac92-99b4-46da-a7f4-4cab17411a19" providerId="AD" clId="Web-{D890CFE2-1F9F-2FF0-6FFC-3F73DBEB63A7}" dt="2025-10-17T10:46:59.728" v="34" actId="1076"/>
          <ac:spMkLst>
            <pc:docMk/>
            <pc:sldMk cId="0" sldId="259"/>
            <ac:spMk id="3" creationId="{ED1A400B-233D-4AFA-938C-9D5E4CDE8CD4}"/>
          </ac:spMkLst>
        </pc:spChg>
        <pc:spChg chg="mod">
          <ac:chgData name="Jan-Willem Dienske" userId="S::jnde@zaam.nl::0eb7ac92-99b4-46da-a7f4-4cab17411a19" providerId="AD" clId="Web-{D890CFE2-1F9F-2FF0-6FFC-3F73DBEB63A7}" dt="2025-10-17T10:47:25.074" v="59" actId="20577"/>
          <ac:spMkLst>
            <pc:docMk/>
            <pc:sldMk cId="0" sldId="259"/>
            <ac:spMk id="14339" creationId="{AD6F6769-6741-47EC-A6EC-C06E68AA0182}"/>
          </ac:spMkLst>
        </pc:spChg>
      </pc:sldChg>
      <pc:sldChg chg="modSp">
        <pc:chgData name="Jan-Willem Dienske" userId="S::jnde@zaam.nl::0eb7ac92-99b4-46da-a7f4-4cab17411a19" providerId="AD" clId="Web-{D890CFE2-1F9F-2FF0-6FFC-3F73DBEB63A7}" dt="2025-10-17T10:48:36.859" v="82" actId="20577"/>
        <pc:sldMkLst>
          <pc:docMk/>
          <pc:sldMk cId="0" sldId="268"/>
        </pc:sldMkLst>
        <pc:spChg chg="mod">
          <ac:chgData name="Jan-Willem Dienske" userId="S::jnde@zaam.nl::0eb7ac92-99b4-46da-a7f4-4cab17411a19" providerId="AD" clId="Web-{D890CFE2-1F9F-2FF0-6FFC-3F73DBEB63A7}" dt="2025-10-17T10:48:36.859" v="82" actId="20577"/>
          <ac:spMkLst>
            <pc:docMk/>
            <pc:sldMk cId="0" sldId="268"/>
            <ac:spMk id="26626" creationId="{80BE3D71-A2F5-4AAB-85D8-304056FD60E3}"/>
          </ac:spMkLst>
        </pc:spChg>
      </pc:sldChg>
      <pc:sldChg chg="modSp">
        <pc:chgData name="Jan-Willem Dienske" userId="S::jnde@zaam.nl::0eb7ac92-99b4-46da-a7f4-4cab17411a19" providerId="AD" clId="Web-{D890CFE2-1F9F-2FF0-6FFC-3F73DBEB63A7}" dt="2025-10-17T10:49:28.581" v="94" actId="20577"/>
        <pc:sldMkLst>
          <pc:docMk/>
          <pc:sldMk cId="4034433797" sldId="294"/>
        </pc:sldMkLst>
        <pc:spChg chg="mod">
          <ac:chgData name="Jan-Willem Dienske" userId="S::jnde@zaam.nl::0eb7ac92-99b4-46da-a7f4-4cab17411a19" providerId="AD" clId="Web-{D890CFE2-1F9F-2FF0-6FFC-3F73DBEB63A7}" dt="2025-10-17T10:49:28.581" v="94" actId="20577"/>
          <ac:spMkLst>
            <pc:docMk/>
            <pc:sldMk cId="4034433797" sldId="294"/>
            <ac:spMk id="2" creationId="{EEB53E7E-C626-4888-8903-9EFC3BF993DF}"/>
          </ac:spMkLst>
        </pc:spChg>
      </pc:sldChg>
      <pc:sldChg chg="modSp">
        <pc:chgData name="Jan-Willem Dienske" userId="S::jnde@zaam.nl::0eb7ac92-99b4-46da-a7f4-4cab17411a19" providerId="AD" clId="Web-{D890CFE2-1F9F-2FF0-6FFC-3F73DBEB63A7}" dt="2025-10-17T10:49:02.595" v="86" actId="20577"/>
        <pc:sldMkLst>
          <pc:docMk/>
          <pc:sldMk cId="632597467" sldId="297"/>
        </pc:sldMkLst>
        <pc:spChg chg="mod">
          <ac:chgData name="Jan-Willem Dienske" userId="S::jnde@zaam.nl::0eb7ac92-99b4-46da-a7f4-4cab17411a19" providerId="AD" clId="Web-{D890CFE2-1F9F-2FF0-6FFC-3F73DBEB63A7}" dt="2025-10-17T10:49:02.595" v="86" actId="20577"/>
          <ac:spMkLst>
            <pc:docMk/>
            <pc:sldMk cId="632597467" sldId="297"/>
            <ac:spMk id="3" creationId="{42ABD13B-F186-EC0D-B6D5-20A17604CF56}"/>
          </ac:spMkLst>
        </pc:spChg>
      </pc:sldChg>
    </pc:docChg>
  </pc:docChgLst>
  <pc:docChgLst>
    <pc:chgData name="Jan-Willem Dienske" userId="S::jnde@zaam.nl::0eb7ac92-99b4-46da-a7f4-4cab17411a19" providerId="AD" clId="Web-{961EB1AB-ADC4-5D69-32D3-F12C0FF81DF5}"/>
    <pc:docChg chg="modSld">
      <pc:chgData name="Jan-Willem Dienske" userId="S::jnde@zaam.nl::0eb7ac92-99b4-46da-a7f4-4cab17411a19" providerId="AD" clId="Web-{961EB1AB-ADC4-5D69-32D3-F12C0FF81DF5}" dt="2025-10-15T11:57:20.866" v="327" actId="20577"/>
      <pc:docMkLst>
        <pc:docMk/>
      </pc:docMkLst>
      <pc:sldChg chg="modSp">
        <pc:chgData name="Jan-Willem Dienske" userId="S::jnde@zaam.nl::0eb7ac92-99b4-46da-a7f4-4cab17411a19" providerId="AD" clId="Web-{961EB1AB-ADC4-5D69-32D3-F12C0FF81DF5}" dt="2025-10-15T11:57:20.866" v="327" actId="20577"/>
        <pc:sldMkLst>
          <pc:docMk/>
          <pc:sldMk cId="0" sldId="268"/>
        </pc:sldMkLst>
        <pc:spChg chg="mod">
          <ac:chgData name="Jan-Willem Dienske" userId="S::jnde@zaam.nl::0eb7ac92-99b4-46da-a7f4-4cab17411a19" providerId="AD" clId="Web-{961EB1AB-ADC4-5D69-32D3-F12C0FF81DF5}" dt="2025-10-15T11:57:20.866" v="327" actId="20577"/>
          <ac:spMkLst>
            <pc:docMk/>
            <pc:sldMk cId="0" sldId="268"/>
            <ac:spMk id="26626" creationId="{80BE3D71-A2F5-4AAB-85D8-304056FD60E3}"/>
          </ac:spMkLst>
        </pc:spChg>
      </pc:sldChg>
      <pc:sldChg chg="modSp">
        <pc:chgData name="Jan-Willem Dienske" userId="S::jnde@zaam.nl::0eb7ac92-99b4-46da-a7f4-4cab17411a19" providerId="AD" clId="Web-{961EB1AB-ADC4-5D69-32D3-F12C0FF81DF5}" dt="2025-10-15T11:55:49.959" v="238" actId="20577"/>
        <pc:sldMkLst>
          <pc:docMk/>
          <pc:sldMk cId="4090498340" sldId="295"/>
        </pc:sldMkLst>
        <pc:spChg chg="mod">
          <ac:chgData name="Jan-Willem Dienske" userId="S::jnde@zaam.nl::0eb7ac92-99b4-46da-a7f4-4cab17411a19" providerId="AD" clId="Web-{961EB1AB-ADC4-5D69-32D3-F12C0FF81DF5}" dt="2025-10-15T11:55:49.959" v="238" actId="20577"/>
          <ac:spMkLst>
            <pc:docMk/>
            <pc:sldMk cId="4090498340" sldId="295"/>
            <ac:spMk id="3" creationId="{42C0E77B-BE66-4EA1-E5A7-71E339A3D9F2}"/>
          </ac:spMkLst>
        </pc:spChg>
      </pc:sldChg>
      <pc:sldChg chg="modSp">
        <pc:chgData name="Jan-Willem Dienske" userId="S::jnde@zaam.nl::0eb7ac92-99b4-46da-a7f4-4cab17411a19" providerId="AD" clId="Web-{961EB1AB-ADC4-5D69-32D3-F12C0FF81DF5}" dt="2025-10-15T11:56:21.100" v="295" actId="20577"/>
        <pc:sldMkLst>
          <pc:docMk/>
          <pc:sldMk cId="4137953142" sldId="296"/>
        </pc:sldMkLst>
        <pc:spChg chg="mod">
          <ac:chgData name="Jan-Willem Dienske" userId="S::jnde@zaam.nl::0eb7ac92-99b4-46da-a7f4-4cab17411a19" providerId="AD" clId="Web-{961EB1AB-ADC4-5D69-32D3-F12C0FF81DF5}" dt="2025-10-15T11:56:21.100" v="295" actId="20577"/>
          <ac:spMkLst>
            <pc:docMk/>
            <pc:sldMk cId="4137953142" sldId="296"/>
            <ac:spMk id="3" creationId="{42C0E77B-BE66-4EA1-E5A7-71E339A3D9F2}"/>
          </ac:spMkLst>
        </pc:spChg>
      </pc:sldChg>
    </pc:docChg>
  </pc:docChgLst>
  <pc:docChgLst>
    <pc:chgData name="Thekla Streefkerk" userId="S::tasf@zaam.nl::3988fc34-1726-4133-b3d5-def8601cbf16" providerId="AD" clId="Web-{62C32400-F0C6-D823-5AD3-804C01DB5BBC}"/>
    <pc:docChg chg="modSld">
      <pc:chgData name="Thekla Streefkerk" userId="S::tasf@zaam.nl::3988fc34-1726-4133-b3d5-def8601cbf16" providerId="AD" clId="Web-{62C32400-F0C6-D823-5AD3-804C01DB5BBC}" dt="2025-10-16T09:53:59.479" v="19" actId="20577"/>
      <pc:docMkLst>
        <pc:docMk/>
      </pc:docMkLst>
      <pc:sldChg chg="modSp">
        <pc:chgData name="Thekla Streefkerk" userId="S::tasf@zaam.nl::3988fc34-1726-4133-b3d5-def8601cbf16" providerId="AD" clId="Web-{62C32400-F0C6-D823-5AD3-804C01DB5BBC}" dt="2025-10-16T09:53:59.479" v="19" actId="20577"/>
        <pc:sldMkLst>
          <pc:docMk/>
          <pc:sldMk cId="0" sldId="259"/>
        </pc:sldMkLst>
        <pc:spChg chg="mod">
          <ac:chgData name="Thekla Streefkerk" userId="S::tasf@zaam.nl::3988fc34-1726-4133-b3d5-def8601cbf16" providerId="AD" clId="Web-{62C32400-F0C6-D823-5AD3-804C01DB5BBC}" dt="2025-10-16T09:53:59.479" v="19" actId="20577"/>
          <ac:spMkLst>
            <pc:docMk/>
            <pc:sldMk cId="0" sldId="259"/>
            <ac:spMk id="14339" creationId="{AD6F6769-6741-47EC-A6EC-C06E68AA0182}"/>
          </ac:spMkLst>
        </pc:spChg>
      </pc:sldChg>
      <pc:sldChg chg="modSp">
        <pc:chgData name="Thekla Streefkerk" userId="S::tasf@zaam.nl::3988fc34-1726-4133-b3d5-def8601cbf16" providerId="AD" clId="Web-{62C32400-F0C6-D823-5AD3-804C01DB5BBC}" dt="2025-10-16T09:31:10.800" v="11" actId="20577"/>
        <pc:sldMkLst>
          <pc:docMk/>
          <pc:sldMk cId="0" sldId="265"/>
        </pc:sldMkLst>
        <pc:spChg chg="mod">
          <ac:chgData name="Thekla Streefkerk" userId="S::tasf@zaam.nl::3988fc34-1726-4133-b3d5-def8601cbf16" providerId="AD" clId="Web-{62C32400-F0C6-D823-5AD3-804C01DB5BBC}" dt="2025-10-16T09:31:10.800" v="11" actId="20577"/>
          <ac:spMkLst>
            <pc:docMk/>
            <pc:sldMk cId="0" sldId="265"/>
            <ac:spMk id="16386" creationId="{2D5E228D-461A-45FB-896D-7B3C1348614D}"/>
          </ac:spMkLst>
        </pc:spChg>
      </pc:sldChg>
      <pc:sldChg chg="modSp">
        <pc:chgData name="Thekla Streefkerk" userId="S::tasf@zaam.nl::3988fc34-1726-4133-b3d5-def8601cbf16" providerId="AD" clId="Web-{62C32400-F0C6-D823-5AD3-804C01DB5BBC}" dt="2025-10-16T09:11:55.435" v="8" actId="20577"/>
        <pc:sldMkLst>
          <pc:docMk/>
          <pc:sldMk cId="0" sldId="268"/>
        </pc:sldMkLst>
        <pc:spChg chg="mod">
          <ac:chgData name="Thekla Streefkerk" userId="S::tasf@zaam.nl::3988fc34-1726-4133-b3d5-def8601cbf16" providerId="AD" clId="Web-{62C32400-F0C6-D823-5AD3-804C01DB5BBC}" dt="2025-10-16T09:11:55.435" v="8" actId="20577"/>
          <ac:spMkLst>
            <pc:docMk/>
            <pc:sldMk cId="0" sldId="268"/>
            <ac:spMk id="26626" creationId="{80BE3D71-A2F5-4AAB-85D8-304056FD60E3}"/>
          </ac:spMkLst>
        </pc:spChg>
      </pc:sldChg>
      <pc:sldChg chg="modSp">
        <pc:chgData name="Thekla Streefkerk" userId="S::tasf@zaam.nl::3988fc34-1726-4133-b3d5-def8601cbf16" providerId="AD" clId="Web-{62C32400-F0C6-D823-5AD3-804C01DB5BBC}" dt="2025-10-16T09:36:43.150" v="15" actId="20577"/>
        <pc:sldMkLst>
          <pc:docMk/>
          <pc:sldMk cId="0" sldId="269"/>
        </pc:sldMkLst>
        <pc:spChg chg="mod">
          <ac:chgData name="Thekla Streefkerk" userId="S::tasf@zaam.nl::3988fc34-1726-4133-b3d5-def8601cbf16" providerId="AD" clId="Web-{62C32400-F0C6-D823-5AD3-804C01DB5BBC}" dt="2025-10-16T09:36:43.150" v="15" actId="20577"/>
          <ac:spMkLst>
            <pc:docMk/>
            <pc:sldMk cId="0" sldId="269"/>
            <ac:spMk id="29699" creationId="{ACC34660-3B71-4B52-BA2F-9BAC1BCA7400}"/>
          </ac:spMkLst>
        </pc:spChg>
      </pc:sldChg>
      <pc:sldChg chg="modSp">
        <pc:chgData name="Thekla Streefkerk" userId="S::tasf@zaam.nl::3988fc34-1726-4133-b3d5-def8601cbf16" providerId="AD" clId="Web-{62C32400-F0C6-D823-5AD3-804C01DB5BBC}" dt="2025-10-16T09:52:59.494" v="17" actId="20577"/>
        <pc:sldMkLst>
          <pc:docMk/>
          <pc:sldMk cId="0" sldId="278"/>
        </pc:sldMkLst>
        <pc:spChg chg="mod">
          <ac:chgData name="Thekla Streefkerk" userId="S::tasf@zaam.nl::3988fc34-1726-4133-b3d5-def8601cbf16" providerId="AD" clId="Web-{62C32400-F0C6-D823-5AD3-804C01DB5BBC}" dt="2025-10-16T09:52:59.494" v="17" actId="20577"/>
          <ac:spMkLst>
            <pc:docMk/>
            <pc:sldMk cId="0" sldId="278"/>
            <ac:spMk id="28673" creationId="{F1A2E5A4-BD07-4518-893C-D5F85A3C1794}"/>
          </ac:spMkLst>
        </pc:spChg>
      </pc:sldChg>
      <pc:sldChg chg="modSp">
        <pc:chgData name="Thekla Streefkerk" userId="S::tasf@zaam.nl::3988fc34-1726-4133-b3d5-def8601cbf16" providerId="AD" clId="Web-{62C32400-F0C6-D823-5AD3-804C01DB5BBC}" dt="2025-10-16T08:07:02.522" v="2" actId="20577"/>
        <pc:sldMkLst>
          <pc:docMk/>
          <pc:sldMk cId="971787841" sldId="293"/>
        </pc:sldMkLst>
        <pc:spChg chg="mod">
          <ac:chgData name="Thekla Streefkerk" userId="S::tasf@zaam.nl::3988fc34-1726-4133-b3d5-def8601cbf16" providerId="AD" clId="Web-{62C32400-F0C6-D823-5AD3-804C01DB5BBC}" dt="2025-10-16T08:07:02.522" v="2" actId="20577"/>
          <ac:spMkLst>
            <pc:docMk/>
            <pc:sldMk cId="971787841" sldId="293"/>
            <ac:spMk id="14338" creationId="{CD6EEE23-CDF3-404F-B6EF-E697868905C7}"/>
          </ac:spMkLst>
        </pc:spChg>
      </pc:sldChg>
    </pc:docChg>
  </pc:docChgLst>
  <pc:docChgLst>
    <pc:chgData name="Charlotte Gabel" userId="S::cegl@zaam.nl::2244365e-b77f-459e-81c3-fbf096547b5e" providerId="AD" clId="Web-{AB73E13E-1C93-8EE9-F407-D7A9DC39B287}"/>
    <pc:docChg chg="modSld">
      <pc:chgData name="Charlotte Gabel" userId="S::cegl@zaam.nl::2244365e-b77f-459e-81c3-fbf096547b5e" providerId="AD" clId="Web-{AB73E13E-1C93-8EE9-F407-D7A9DC39B287}" dt="2025-10-15T10:53:14.519" v="88" actId="20577"/>
      <pc:docMkLst>
        <pc:docMk/>
      </pc:docMkLst>
      <pc:sldChg chg="modSp">
        <pc:chgData name="Charlotte Gabel" userId="S::cegl@zaam.nl::2244365e-b77f-459e-81c3-fbf096547b5e" providerId="AD" clId="Web-{AB73E13E-1C93-8EE9-F407-D7A9DC39B287}" dt="2025-10-15T10:52:29.891" v="72" actId="20577"/>
        <pc:sldMkLst>
          <pc:docMk/>
          <pc:sldMk cId="0" sldId="265"/>
        </pc:sldMkLst>
        <pc:spChg chg="mod">
          <ac:chgData name="Charlotte Gabel" userId="S::cegl@zaam.nl::2244365e-b77f-459e-81c3-fbf096547b5e" providerId="AD" clId="Web-{AB73E13E-1C93-8EE9-F407-D7A9DC39B287}" dt="2025-10-15T10:52:29.891" v="72" actId="20577"/>
          <ac:spMkLst>
            <pc:docMk/>
            <pc:sldMk cId="0" sldId="265"/>
            <ac:spMk id="16386" creationId="{2D5E228D-461A-45FB-896D-7B3C1348614D}"/>
          </ac:spMkLst>
        </pc:spChg>
      </pc:sldChg>
      <pc:sldChg chg="modSp">
        <pc:chgData name="Charlotte Gabel" userId="S::cegl@zaam.nl::2244365e-b77f-459e-81c3-fbf096547b5e" providerId="AD" clId="Web-{AB73E13E-1C93-8EE9-F407-D7A9DC39B287}" dt="2025-10-15T10:53:14.519" v="88" actId="20577"/>
        <pc:sldMkLst>
          <pc:docMk/>
          <pc:sldMk cId="0" sldId="269"/>
        </pc:sldMkLst>
        <pc:spChg chg="mod">
          <ac:chgData name="Charlotte Gabel" userId="S::cegl@zaam.nl::2244365e-b77f-459e-81c3-fbf096547b5e" providerId="AD" clId="Web-{AB73E13E-1C93-8EE9-F407-D7A9DC39B287}" dt="2025-10-15T10:53:14.519" v="88" actId="20577"/>
          <ac:spMkLst>
            <pc:docMk/>
            <pc:sldMk cId="0" sldId="269"/>
            <ac:spMk id="29699" creationId="{ACC34660-3B71-4B52-BA2F-9BAC1BCA7400}"/>
          </ac:spMkLst>
        </pc:spChg>
      </pc:sldChg>
      <pc:sldChg chg="modSp">
        <pc:chgData name="Charlotte Gabel" userId="S::cegl@zaam.nl::2244365e-b77f-459e-81c3-fbf096547b5e" providerId="AD" clId="Web-{AB73E13E-1C93-8EE9-F407-D7A9DC39B287}" dt="2025-10-15T10:52:05.420" v="69" actId="20577"/>
        <pc:sldMkLst>
          <pc:docMk/>
          <pc:sldMk cId="0" sldId="286"/>
        </pc:sldMkLst>
        <pc:spChg chg="mod">
          <ac:chgData name="Charlotte Gabel" userId="S::cegl@zaam.nl::2244365e-b77f-459e-81c3-fbf096547b5e" providerId="AD" clId="Web-{AB73E13E-1C93-8EE9-F407-D7A9DC39B287}" dt="2025-10-15T10:52:05.420" v="69" actId="20577"/>
          <ac:spMkLst>
            <pc:docMk/>
            <pc:sldMk cId="0" sldId="286"/>
            <ac:spMk id="19459" creationId="{5FF74D8C-2129-421E-BCF2-3BF6C21488CD}"/>
          </ac:spMkLst>
        </pc:spChg>
      </pc:sldChg>
      <pc:sldChg chg="modSp">
        <pc:chgData name="Charlotte Gabel" userId="S::cegl@zaam.nl::2244365e-b77f-459e-81c3-fbf096547b5e" providerId="AD" clId="Web-{AB73E13E-1C93-8EE9-F407-D7A9DC39B287}" dt="2025-10-15T10:51:29.794" v="56" actId="20577"/>
        <pc:sldMkLst>
          <pc:docMk/>
          <pc:sldMk cId="971787841" sldId="293"/>
        </pc:sldMkLst>
        <pc:spChg chg="mod">
          <ac:chgData name="Charlotte Gabel" userId="S::cegl@zaam.nl::2244365e-b77f-459e-81c3-fbf096547b5e" providerId="AD" clId="Web-{AB73E13E-1C93-8EE9-F407-D7A9DC39B287}" dt="2025-10-15T10:51:29.794" v="56" actId="20577"/>
          <ac:spMkLst>
            <pc:docMk/>
            <pc:sldMk cId="971787841" sldId="293"/>
            <ac:spMk id="14338" creationId="{CD6EEE23-CDF3-404F-B6EF-E697868905C7}"/>
          </ac:spMkLst>
        </pc:spChg>
      </pc:sldChg>
    </pc:docChg>
  </pc:docChgLst>
  <pc:docChgLst>
    <pc:chgData name="Jan-Willem Dienske" userId="0eb7ac92-99b4-46da-a7f4-4cab17411a19" providerId="ADAL" clId="{BE96B4D6-2B4D-4673-B111-1A7DC3220C99}"/>
    <pc:docChg chg="undo custSel modSld">
      <pc:chgData name="Jan-Willem Dienske" userId="0eb7ac92-99b4-46da-a7f4-4cab17411a19" providerId="ADAL" clId="{BE96B4D6-2B4D-4673-B111-1A7DC3220C99}" dt="2025-10-14T13:17:40.597" v="1241" actId="20577"/>
      <pc:docMkLst>
        <pc:docMk/>
      </pc:docMkLst>
      <pc:sldChg chg="modSp">
        <pc:chgData name="Jan-Willem Dienske" userId="0eb7ac92-99b4-46da-a7f4-4cab17411a19" providerId="ADAL" clId="{BE96B4D6-2B4D-4673-B111-1A7DC3220C99}" dt="2025-10-14T13:11:49.394" v="836" actId="6549"/>
        <pc:sldMkLst>
          <pc:docMk/>
          <pc:sldMk cId="0" sldId="259"/>
        </pc:sldMkLst>
        <pc:spChg chg="mod">
          <ac:chgData name="Jan-Willem Dienske" userId="0eb7ac92-99b4-46da-a7f4-4cab17411a19" providerId="ADAL" clId="{BE96B4D6-2B4D-4673-B111-1A7DC3220C99}" dt="2025-10-14T13:08:11.639" v="571" actId="20577"/>
          <ac:spMkLst>
            <pc:docMk/>
            <pc:sldMk cId="0" sldId="259"/>
            <ac:spMk id="3" creationId="{ED1A400B-233D-4AFA-938C-9D5E4CDE8CD4}"/>
          </ac:spMkLst>
        </pc:spChg>
        <pc:spChg chg="mod">
          <ac:chgData name="Jan-Willem Dienske" userId="0eb7ac92-99b4-46da-a7f4-4cab17411a19" providerId="ADAL" clId="{BE96B4D6-2B4D-4673-B111-1A7DC3220C99}" dt="2025-10-14T13:11:49.394" v="836" actId="6549"/>
          <ac:spMkLst>
            <pc:docMk/>
            <pc:sldMk cId="0" sldId="259"/>
            <ac:spMk id="14339" creationId="{AD6F6769-6741-47EC-A6EC-C06E68AA0182}"/>
          </ac:spMkLst>
        </pc:spChg>
      </pc:sldChg>
      <pc:sldChg chg="modSp">
        <pc:chgData name="Jan-Willem Dienske" userId="0eb7ac92-99b4-46da-a7f4-4cab17411a19" providerId="ADAL" clId="{BE96B4D6-2B4D-4673-B111-1A7DC3220C99}" dt="2025-10-14T13:15:15.372" v="1047" actId="20577"/>
        <pc:sldMkLst>
          <pc:docMk/>
          <pc:sldMk cId="0" sldId="263"/>
        </pc:sldMkLst>
        <pc:spChg chg="mod">
          <ac:chgData name="Jan-Willem Dienske" userId="0eb7ac92-99b4-46da-a7f4-4cab17411a19" providerId="ADAL" clId="{BE96B4D6-2B4D-4673-B111-1A7DC3220C99}" dt="2025-10-14T13:15:15.372" v="1047" actId="20577"/>
          <ac:spMkLst>
            <pc:docMk/>
            <pc:sldMk cId="0" sldId="263"/>
            <ac:spMk id="16391" creationId="{7278982D-4359-4A9E-97D0-492B6532A58F}"/>
          </ac:spMkLst>
        </pc:spChg>
        <pc:spChg chg="mod">
          <ac:chgData name="Jan-Willem Dienske" userId="0eb7ac92-99b4-46da-a7f4-4cab17411a19" providerId="ADAL" clId="{BE96B4D6-2B4D-4673-B111-1A7DC3220C99}" dt="2025-10-14T13:12:48.204" v="844" actId="20577"/>
          <ac:spMkLst>
            <pc:docMk/>
            <pc:sldMk cId="0" sldId="263"/>
            <ac:spMk id="17411" creationId="{44FD608E-CE2D-44CF-A3B5-A2094A8B6457}"/>
          </ac:spMkLst>
        </pc:spChg>
        <pc:spChg chg="mod">
          <ac:chgData name="Jan-Willem Dienske" userId="0eb7ac92-99b4-46da-a7f4-4cab17411a19" providerId="ADAL" clId="{BE96B4D6-2B4D-4673-B111-1A7DC3220C99}" dt="2025-10-14T13:12:48.204" v="844" actId="20577"/>
          <ac:spMkLst>
            <pc:docMk/>
            <pc:sldMk cId="0" sldId="263"/>
            <ac:spMk id="17412" creationId="{B9DAF0BC-A454-4280-8B34-02D6FD0921C5}"/>
          </ac:spMkLst>
        </pc:spChg>
      </pc:sldChg>
      <pc:sldChg chg="modSp">
        <pc:chgData name="Jan-Willem Dienske" userId="0eb7ac92-99b4-46da-a7f4-4cab17411a19" providerId="ADAL" clId="{BE96B4D6-2B4D-4673-B111-1A7DC3220C99}" dt="2025-10-14T13:15:58.287" v="1107" actId="20577"/>
        <pc:sldMkLst>
          <pc:docMk/>
          <pc:sldMk cId="0" sldId="277"/>
        </pc:sldMkLst>
        <pc:spChg chg="mod">
          <ac:chgData name="Jan-Willem Dienske" userId="0eb7ac92-99b4-46da-a7f4-4cab17411a19" providerId="ADAL" clId="{BE96B4D6-2B4D-4673-B111-1A7DC3220C99}" dt="2025-10-14T13:15:58.287" v="1107" actId="20577"/>
          <ac:spMkLst>
            <pc:docMk/>
            <pc:sldMk cId="0" sldId="277"/>
            <ac:spMk id="2" creationId="{CF89C6C4-8747-455E-A9F4-06A0CBB5518A}"/>
          </ac:spMkLst>
        </pc:spChg>
      </pc:sldChg>
      <pc:sldChg chg="modSp">
        <pc:chgData name="Jan-Willem Dienske" userId="0eb7ac92-99b4-46da-a7f4-4cab17411a19" providerId="ADAL" clId="{BE96B4D6-2B4D-4673-B111-1A7DC3220C99}" dt="2025-10-14T13:07:42.242" v="551" actId="20577"/>
        <pc:sldMkLst>
          <pc:docMk/>
          <pc:sldMk cId="0" sldId="281"/>
        </pc:sldMkLst>
        <pc:spChg chg="mod">
          <ac:chgData name="Jan-Willem Dienske" userId="0eb7ac92-99b4-46da-a7f4-4cab17411a19" providerId="ADAL" clId="{BE96B4D6-2B4D-4673-B111-1A7DC3220C99}" dt="2025-10-14T13:06:56.223" v="511" actId="20577"/>
          <ac:spMkLst>
            <pc:docMk/>
            <pc:sldMk cId="0" sldId="281"/>
            <ac:spMk id="3" creationId="{377B1882-E509-4CCD-9A34-66C1670C7BA3}"/>
          </ac:spMkLst>
        </pc:spChg>
        <pc:spChg chg="mod">
          <ac:chgData name="Jan-Willem Dienske" userId="0eb7ac92-99b4-46da-a7f4-4cab17411a19" providerId="ADAL" clId="{BE96B4D6-2B4D-4673-B111-1A7DC3220C99}" dt="2025-10-14T13:07:42.242" v="551" actId="20577"/>
          <ac:spMkLst>
            <pc:docMk/>
            <pc:sldMk cId="0" sldId="281"/>
            <ac:spMk id="13315" creationId="{EF9C42C8-1875-40B1-B003-B8BCCA2A4E53}"/>
          </ac:spMkLst>
        </pc:spChg>
      </pc:sldChg>
      <pc:sldChg chg="modSp">
        <pc:chgData name="Jan-Willem Dienske" userId="0eb7ac92-99b4-46da-a7f4-4cab17411a19" providerId="ADAL" clId="{BE96B4D6-2B4D-4673-B111-1A7DC3220C99}" dt="2025-10-14T13:16:51.076" v="1160" actId="20577"/>
        <pc:sldMkLst>
          <pc:docMk/>
          <pc:sldMk cId="0" sldId="286"/>
        </pc:sldMkLst>
        <pc:spChg chg="mod">
          <ac:chgData name="Jan-Willem Dienske" userId="0eb7ac92-99b4-46da-a7f4-4cab17411a19" providerId="ADAL" clId="{BE96B4D6-2B4D-4673-B111-1A7DC3220C99}" dt="2025-10-14T13:16:51.076" v="1160" actId="20577"/>
          <ac:spMkLst>
            <pc:docMk/>
            <pc:sldMk cId="0" sldId="286"/>
            <ac:spMk id="19459" creationId="{5FF74D8C-2129-421E-BCF2-3BF6C21488CD}"/>
          </ac:spMkLst>
        </pc:spChg>
      </pc:sldChg>
      <pc:sldChg chg="modSp modAnim">
        <pc:chgData name="Jan-Willem Dienske" userId="0eb7ac92-99b4-46da-a7f4-4cab17411a19" providerId="ADAL" clId="{BE96B4D6-2B4D-4673-B111-1A7DC3220C99}" dt="2025-10-14T13:06:30.737" v="497" actId="20577"/>
        <pc:sldMkLst>
          <pc:docMk/>
          <pc:sldMk cId="971787841" sldId="293"/>
        </pc:sldMkLst>
        <pc:spChg chg="mod">
          <ac:chgData name="Jan-Willem Dienske" userId="0eb7ac92-99b4-46da-a7f4-4cab17411a19" providerId="ADAL" clId="{BE96B4D6-2B4D-4673-B111-1A7DC3220C99}" dt="2025-10-14T13:04:10.697" v="73" actId="113"/>
          <ac:spMkLst>
            <pc:docMk/>
            <pc:sldMk cId="971787841" sldId="293"/>
            <ac:spMk id="3" creationId="{C58EE5A7-DEC8-4C13-83CB-87425C89C55F}"/>
          </ac:spMkLst>
        </pc:spChg>
        <pc:spChg chg="mod">
          <ac:chgData name="Jan-Willem Dienske" userId="0eb7ac92-99b4-46da-a7f4-4cab17411a19" providerId="ADAL" clId="{BE96B4D6-2B4D-4673-B111-1A7DC3220C99}" dt="2025-10-14T13:06:30.737" v="497" actId="20577"/>
          <ac:spMkLst>
            <pc:docMk/>
            <pc:sldMk cId="971787841" sldId="293"/>
            <ac:spMk id="14338" creationId="{CD6EEE23-CDF3-404F-B6EF-E697868905C7}"/>
          </ac:spMkLst>
        </pc:spChg>
      </pc:sldChg>
      <pc:sldChg chg="modSp">
        <pc:chgData name="Jan-Willem Dienske" userId="0eb7ac92-99b4-46da-a7f4-4cab17411a19" providerId="ADAL" clId="{BE96B4D6-2B4D-4673-B111-1A7DC3220C99}" dt="2025-10-14T13:17:40.597" v="1241" actId="20577"/>
        <pc:sldMkLst>
          <pc:docMk/>
          <pc:sldMk cId="4090498340" sldId="295"/>
        </pc:sldMkLst>
        <pc:spChg chg="mod">
          <ac:chgData name="Jan-Willem Dienske" userId="0eb7ac92-99b4-46da-a7f4-4cab17411a19" providerId="ADAL" clId="{BE96B4D6-2B4D-4673-B111-1A7DC3220C99}" dt="2025-10-14T13:17:40.597" v="1241" actId="20577"/>
          <ac:spMkLst>
            <pc:docMk/>
            <pc:sldMk cId="4090498340" sldId="295"/>
            <ac:spMk id="3" creationId="{42C0E77B-BE66-4EA1-E5A7-71E339A3D9F2}"/>
          </ac:spMkLst>
        </pc:spChg>
        <pc:spChg chg="mod">
          <ac:chgData name="Jan-Willem Dienske" userId="0eb7ac92-99b4-46da-a7f4-4cab17411a19" providerId="ADAL" clId="{BE96B4D6-2B4D-4673-B111-1A7DC3220C99}" dt="2025-10-14T13:17:11.336" v="1164" actId="6549"/>
          <ac:spMkLst>
            <pc:docMk/>
            <pc:sldMk cId="4090498340" sldId="295"/>
            <ac:spMk id="7" creationId="{3F32374C-44DB-4A1A-9EB8-66066B7CB0DB}"/>
          </ac:spMkLst>
        </pc:spChg>
      </pc:sldChg>
    </pc:docChg>
  </pc:docChgLst>
  <pc:docChgLst>
    <pc:chgData name="Peter Nass" userId="3535724f-0f74-4934-8664-0a95028f7f89" providerId="ADAL" clId="{EFD59A72-FF7C-4C42-A882-EA84D769418B}"/>
    <pc:docChg chg="modSld">
      <pc:chgData name="Peter Nass" userId="3535724f-0f74-4934-8664-0a95028f7f89" providerId="ADAL" clId="{EFD59A72-FF7C-4C42-A882-EA84D769418B}" dt="2025-10-16T08:59:09.956" v="17" actId="1076"/>
      <pc:docMkLst>
        <pc:docMk/>
      </pc:docMkLst>
      <pc:sldChg chg="modSp mod">
        <pc:chgData name="Peter Nass" userId="3535724f-0f74-4934-8664-0a95028f7f89" providerId="ADAL" clId="{EFD59A72-FF7C-4C42-A882-EA84D769418B}" dt="2025-10-16T08:54:40.395" v="1" actId="20577"/>
        <pc:sldMkLst>
          <pc:docMk/>
          <pc:sldMk cId="0" sldId="256"/>
        </pc:sldMkLst>
        <pc:spChg chg="mod">
          <ac:chgData name="Peter Nass" userId="3535724f-0f74-4934-8664-0a95028f7f89" providerId="ADAL" clId="{EFD59A72-FF7C-4C42-A882-EA84D769418B}" dt="2025-10-16T08:54:40.395" v="1" actId="20577"/>
          <ac:spMkLst>
            <pc:docMk/>
            <pc:sldMk cId="0" sldId="256"/>
            <ac:spMk id="2050" creationId="{614B012C-A14E-4087-828E-4969DB2EF53C}"/>
          </ac:spMkLst>
        </pc:spChg>
      </pc:sldChg>
      <pc:sldChg chg="modSp">
        <pc:chgData name="Peter Nass" userId="3535724f-0f74-4934-8664-0a95028f7f89" providerId="ADAL" clId="{EFD59A72-FF7C-4C42-A882-EA84D769418B}" dt="2025-10-16T08:56:50.288" v="13" actId="20577"/>
        <pc:sldMkLst>
          <pc:docMk/>
          <pc:sldMk cId="0" sldId="277"/>
        </pc:sldMkLst>
        <pc:spChg chg="mod">
          <ac:chgData name="Peter Nass" userId="3535724f-0f74-4934-8664-0a95028f7f89" providerId="ADAL" clId="{EFD59A72-FF7C-4C42-A882-EA84D769418B}" dt="2025-10-16T08:56:50.288" v="13" actId="20577"/>
          <ac:spMkLst>
            <pc:docMk/>
            <pc:sldMk cId="0" sldId="277"/>
            <ac:spMk id="2" creationId="{CF89C6C4-8747-455E-A9F4-06A0CBB5518A}"/>
          </ac:spMkLst>
        </pc:spChg>
      </pc:sldChg>
      <pc:sldChg chg="modSp mod modAnim">
        <pc:chgData name="Peter Nass" userId="3535724f-0f74-4934-8664-0a95028f7f89" providerId="ADAL" clId="{EFD59A72-FF7C-4C42-A882-EA84D769418B}" dt="2025-10-16T08:55:41.451" v="11" actId="20577"/>
        <pc:sldMkLst>
          <pc:docMk/>
          <pc:sldMk cId="971787841" sldId="293"/>
        </pc:sldMkLst>
        <pc:spChg chg="mod">
          <ac:chgData name="Peter Nass" userId="3535724f-0f74-4934-8664-0a95028f7f89" providerId="ADAL" clId="{EFD59A72-FF7C-4C42-A882-EA84D769418B}" dt="2025-10-16T08:55:11.676" v="3" actId="20577"/>
          <ac:spMkLst>
            <pc:docMk/>
            <pc:sldMk cId="971787841" sldId="293"/>
            <ac:spMk id="3" creationId="{C58EE5A7-DEC8-4C13-83CB-87425C89C55F}"/>
          </ac:spMkLst>
        </pc:spChg>
        <pc:spChg chg="mod">
          <ac:chgData name="Peter Nass" userId="3535724f-0f74-4934-8664-0a95028f7f89" providerId="ADAL" clId="{EFD59A72-FF7C-4C42-A882-EA84D769418B}" dt="2025-10-16T08:55:36.720" v="10" actId="20577"/>
          <ac:spMkLst>
            <pc:docMk/>
            <pc:sldMk cId="971787841" sldId="293"/>
            <ac:spMk id="14338" creationId="{CD6EEE23-CDF3-404F-B6EF-E697868905C7}"/>
          </ac:spMkLst>
        </pc:spChg>
      </pc:sldChg>
      <pc:sldChg chg="modSp mod">
        <pc:chgData name="Peter Nass" userId="3535724f-0f74-4934-8664-0a95028f7f89" providerId="ADAL" clId="{EFD59A72-FF7C-4C42-A882-EA84D769418B}" dt="2025-10-16T08:59:09.956" v="17" actId="1076"/>
        <pc:sldMkLst>
          <pc:docMk/>
          <pc:sldMk cId="4034433797" sldId="294"/>
        </pc:sldMkLst>
        <pc:spChg chg="mod">
          <ac:chgData name="Peter Nass" userId="3535724f-0f74-4934-8664-0a95028f7f89" providerId="ADAL" clId="{EFD59A72-FF7C-4C42-A882-EA84D769418B}" dt="2025-10-16T08:59:09.956" v="17" actId="1076"/>
          <ac:spMkLst>
            <pc:docMk/>
            <pc:sldMk cId="4034433797" sldId="294"/>
            <ac:spMk id="2" creationId="{EEB53E7E-C626-4888-8903-9EFC3BF993DF}"/>
          </ac:spMkLst>
        </pc:spChg>
      </pc:sldChg>
      <pc:sldChg chg="modSp mod">
        <pc:chgData name="Peter Nass" userId="3535724f-0f74-4934-8664-0a95028f7f89" providerId="ADAL" clId="{EFD59A72-FF7C-4C42-A882-EA84D769418B}" dt="2025-10-16T08:57:52.937" v="14" actId="20577"/>
        <pc:sldMkLst>
          <pc:docMk/>
          <pc:sldMk cId="4090498340" sldId="295"/>
        </pc:sldMkLst>
        <pc:spChg chg="mod">
          <ac:chgData name="Peter Nass" userId="3535724f-0f74-4934-8664-0a95028f7f89" providerId="ADAL" clId="{EFD59A72-FF7C-4C42-A882-EA84D769418B}" dt="2025-10-16T08:57:52.937" v="14" actId="20577"/>
          <ac:spMkLst>
            <pc:docMk/>
            <pc:sldMk cId="4090498340" sldId="295"/>
            <ac:spMk id="3" creationId="{42C0E77B-BE66-4EA1-E5A7-71E339A3D9F2}"/>
          </ac:spMkLst>
        </pc:spChg>
      </pc:sldChg>
      <pc:sldChg chg="modSp mod">
        <pc:chgData name="Peter Nass" userId="3535724f-0f74-4934-8664-0a95028f7f89" providerId="ADAL" clId="{EFD59A72-FF7C-4C42-A882-EA84D769418B}" dt="2025-10-16T08:58:44.729" v="15" actId="20577"/>
        <pc:sldMkLst>
          <pc:docMk/>
          <pc:sldMk cId="632597467" sldId="297"/>
        </pc:sldMkLst>
        <pc:spChg chg="mod">
          <ac:chgData name="Peter Nass" userId="3535724f-0f74-4934-8664-0a95028f7f89" providerId="ADAL" clId="{EFD59A72-FF7C-4C42-A882-EA84D769418B}" dt="2025-10-16T08:58:44.729" v="15" actId="20577"/>
          <ac:spMkLst>
            <pc:docMk/>
            <pc:sldMk cId="632597467" sldId="297"/>
            <ac:spMk id="3" creationId="{42ABD13B-F186-EC0D-B6D5-20A17604CF56}"/>
          </ac:spMkLst>
        </pc:spChg>
      </pc:sldChg>
    </pc:docChg>
  </pc:docChgLst>
  <pc:docChgLst>
    <pc:chgData name="Jan-Willem Dienske" userId="S::jnde@zaam.nl::0eb7ac92-99b4-46da-a7f4-4cab17411a19" providerId="AD" clId="Web-{A781A8BD-EB32-96F5-84DC-A91DB2C92EEE}"/>
    <pc:docChg chg="modSld">
      <pc:chgData name="Jan-Willem Dienske" userId="S::jnde@zaam.nl::0eb7ac92-99b4-46da-a7f4-4cab17411a19" providerId="AD" clId="Web-{A781A8BD-EB32-96F5-84DC-A91DB2C92EEE}" dt="2025-10-15T06:20:26.266" v="157" actId="20577"/>
      <pc:docMkLst>
        <pc:docMk/>
      </pc:docMkLst>
      <pc:sldChg chg="modSp">
        <pc:chgData name="Jan-Willem Dienske" userId="S::jnde@zaam.nl::0eb7ac92-99b4-46da-a7f4-4cab17411a19" providerId="AD" clId="Web-{A781A8BD-EB32-96F5-84DC-A91DB2C92EEE}" dt="2025-10-15T06:14:33.964" v="5" actId="20577"/>
        <pc:sldMkLst>
          <pc:docMk/>
          <pc:sldMk cId="0" sldId="259"/>
        </pc:sldMkLst>
        <pc:spChg chg="mod">
          <ac:chgData name="Jan-Willem Dienske" userId="S::jnde@zaam.nl::0eb7ac92-99b4-46da-a7f4-4cab17411a19" providerId="AD" clId="Web-{A781A8BD-EB32-96F5-84DC-A91DB2C92EEE}" dt="2025-10-15T06:14:33.964" v="5" actId="20577"/>
          <ac:spMkLst>
            <pc:docMk/>
            <pc:sldMk cId="0" sldId="259"/>
            <ac:spMk id="14339" creationId="{AD6F6769-6741-47EC-A6EC-C06E68AA0182}"/>
          </ac:spMkLst>
        </pc:spChg>
      </pc:sldChg>
      <pc:sldChg chg="modSp">
        <pc:chgData name="Jan-Willem Dienske" userId="S::jnde@zaam.nl::0eb7ac92-99b4-46da-a7f4-4cab17411a19" providerId="AD" clId="Web-{A781A8BD-EB32-96F5-84DC-A91DB2C92EEE}" dt="2025-10-15T06:14:08.635" v="0" actId="20577"/>
        <pc:sldMkLst>
          <pc:docMk/>
          <pc:sldMk cId="0" sldId="281"/>
        </pc:sldMkLst>
        <pc:spChg chg="mod">
          <ac:chgData name="Jan-Willem Dienske" userId="S::jnde@zaam.nl::0eb7ac92-99b4-46da-a7f4-4cab17411a19" providerId="AD" clId="Web-{A781A8BD-EB32-96F5-84DC-A91DB2C92EEE}" dt="2025-10-15T06:14:08.635" v="0" actId="20577"/>
          <ac:spMkLst>
            <pc:docMk/>
            <pc:sldMk cId="0" sldId="281"/>
            <ac:spMk id="13315" creationId="{EF9C42C8-1875-40B1-B003-B8BCCA2A4E53}"/>
          </ac:spMkLst>
        </pc:spChg>
      </pc:sldChg>
      <pc:sldChg chg="modSp">
        <pc:chgData name="Jan-Willem Dienske" userId="S::jnde@zaam.nl::0eb7ac92-99b4-46da-a7f4-4cab17411a19" providerId="AD" clId="Web-{A781A8BD-EB32-96F5-84DC-A91DB2C92EEE}" dt="2025-10-15T06:20:26.266" v="157" actId="20577"/>
        <pc:sldMkLst>
          <pc:docMk/>
          <pc:sldMk cId="632597467" sldId="297"/>
        </pc:sldMkLst>
        <pc:spChg chg="mod">
          <ac:chgData name="Jan-Willem Dienske" userId="S::jnde@zaam.nl::0eb7ac92-99b4-46da-a7f4-4cab17411a19" providerId="AD" clId="Web-{A781A8BD-EB32-96F5-84DC-A91DB2C92EEE}" dt="2025-10-15T06:20:26.266" v="157" actId="20577"/>
          <ac:spMkLst>
            <pc:docMk/>
            <pc:sldMk cId="632597467" sldId="297"/>
            <ac:spMk id="3" creationId="{42ABD13B-F186-EC0D-B6D5-20A17604CF56}"/>
          </ac:spMkLst>
        </pc:spChg>
        <pc:spChg chg="mod">
          <ac:chgData name="Jan-Willem Dienske" userId="S::jnde@zaam.nl::0eb7ac92-99b4-46da-a7f4-4cab17411a19" providerId="AD" clId="Web-{A781A8BD-EB32-96F5-84DC-A91DB2C92EEE}" dt="2025-10-15T06:17:12.570" v="55" actId="20577"/>
          <ac:spMkLst>
            <pc:docMk/>
            <pc:sldMk cId="632597467" sldId="297"/>
            <ac:spMk id="7" creationId="{EC2CF803-5C8E-441C-F276-61ECB306AF1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25D3706B-B374-47AF-8CC5-7E9A20CBF5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2F8A762-D406-434F-A5C6-EBEA4FA9D9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42EAA49-2E4E-4B24-AEAC-0FBD8339C637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1A925F6-375C-42A7-9E34-577A75B72B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9719167-ED3F-49BA-9417-0083316FE9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195D4F9-C523-42A5-A2E2-B2AAE198D67C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D1DD6766-3726-429D-BBC7-32C71D8480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B6E4DAC-8AA6-40E8-AD75-DD69CC777B1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fld id="{6E88D753-8181-4422-889A-0A990A96BB9B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id="{F3DC2ED6-24FF-4D9C-863C-C6419C763A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id="{E371A4DD-75EC-425C-A9CF-9435D6B3B0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5930B81-F963-4164-BCB2-94FECD62207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34C9146-E5A0-49DA-BE01-2F1B9607C0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5420D01-50ED-418F-ACF7-EE534F5FFF44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jdelijke aanduiding voor dia-afbeelding 1">
            <a:extLst>
              <a:ext uri="{FF2B5EF4-FFF2-40B4-BE49-F238E27FC236}">
                <a16:creationId xmlns:a16="http://schemas.microsoft.com/office/drawing/2014/main" id="{C2007CA9-9489-494F-A89F-CAB4F9AF4F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Tijdelijke aanduiding voor notities 2">
            <a:extLst>
              <a:ext uri="{FF2B5EF4-FFF2-40B4-BE49-F238E27FC236}">
                <a16:creationId xmlns:a16="http://schemas.microsoft.com/office/drawing/2014/main" id="{ADCEDFDA-7300-42C1-A7AB-6AD4CCD329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11268" name="Tijdelijke aanduiding voor dianummer 3">
            <a:extLst>
              <a:ext uri="{FF2B5EF4-FFF2-40B4-BE49-F238E27FC236}">
                <a16:creationId xmlns:a16="http://schemas.microsoft.com/office/drawing/2014/main" id="{C87D6B03-EA8C-479F-9AD6-A748DBCD1F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14BB2B8-0B0A-4C50-9559-C7821AA00AD2}" type="slidenum">
              <a:rPr lang="nl-NL" altLang="nl-NL"/>
              <a:pPr/>
              <a:t>1</a:t>
            </a:fld>
            <a:endParaRPr lang="nl-NL" alt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FA5C18B9-F359-46D8-B26F-D5A99B063CDC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0DB1946-0F96-4BCB-89F0-DE8E945D7026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2A301DA8-DA1B-405A-AF1A-F85B63B348D9}"/>
              </a:ext>
            </a:extLst>
          </p:cNvPr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972C8EF-9C23-4612-9CA9-BF5C8539F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87764-E355-4FAE-9E2C-800CD783D68C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99D79E7-EC84-4D2F-923A-7F83C4653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B2E471-EC79-4A9B-A8EF-637AEDF0A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3594F-D73F-4134-8C16-B10AFFAEB5F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8781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39C05-88C2-4764-8DE4-008791ECA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3EB09-A4B3-4417-ADF2-2C9CD1DBEF5C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DD77E-EA8C-45A2-96ED-7D2312359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C0A20-14CC-46CE-895F-B57FF3556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06BFD-CEAC-47CB-AD9B-5A4A7E5284D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07258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3D2D002C-D9DD-46CC-BD32-9046208625F4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A569418-3456-47A0-9C2C-BCA9100AB63B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6D3F03F-A976-4EF1-8322-05F02D143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C3B59-BCC0-4D57-98A1-309B7F2B3576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18376CE-3ADB-4218-A4E5-C3D92BA25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FEE5947-8F90-4AF0-90E6-2D7B3677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5D835-1021-4832-8743-260937ACDA9F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6168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AAEE7-9FD5-4B9E-BA4E-FEC5BBDB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61562-BD68-4D15-8C3E-2E744909AF83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30C46-D730-40E6-A4F0-593EFE709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37B89-A24F-4E17-8C24-C8E031D1C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96877-C506-47B8-98E6-7A533CDA4AD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0986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A2147DE3-8F0A-48BA-A1DD-97AB84C6E550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1E230D8-3AEB-4547-8145-9512C8E26265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>
            <a:extLst>
              <a:ext uri="{FF2B5EF4-FFF2-40B4-BE49-F238E27FC236}">
                <a16:creationId xmlns:a16="http://schemas.microsoft.com/office/drawing/2014/main" id="{FCC25F29-67C1-41C2-B5EE-401BB44BD232}"/>
              </a:ext>
            </a:extLst>
          </p:cNvPr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198191C-73B4-4586-893C-8DF07728B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497E2-C245-4EF5-9759-E3339A671601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CF3446A-D9D7-495B-8A8C-D1099E7E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6AC1753-18FD-490D-A019-6037CA549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8B1D0-5755-4A50-971F-17415919752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1718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EC17ED-449A-4F23-889B-87872A434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95870-F5A5-4DCC-BBE2-C632B95C763A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95C109-620D-4D74-9EC4-034BE031A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3B1795F-8B8C-4BF7-9179-D25FBAD25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AD0F1-AE32-40F5-904D-AEE67D33E8BC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8323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94407B-896D-4EDD-94DA-A6838FF9E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67E87-6F95-4989-ABBD-D0F690F8E75D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64042BF-C25F-4B20-AA69-E75E1DA94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E36381C-78DE-464A-A34B-9E2F1ACFD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BA52B-7B29-4591-926E-D36F62951AB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0112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8C5A275-B7C3-4C5D-BA93-05E1ABC46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59B78-D5B3-4E7D-9E43-07AB90E1F9F2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9C47D09-522D-4143-8989-F978E91A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5101DF0-B8F3-4914-B526-D16C31039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211E7-3E41-43EC-8CD4-2A3112A1BEF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8999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331F94A-FA62-45CE-963F-E427274D1733}"/>
              </a:ext>
            </a:extLst>
          </p:cNvPr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8D1FB30-7C3B-45A9-8B30-2C0DA446CB9A}"/>
              </a:ext>
            </a:extLst>
          </p:cNvPr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40291FF2-AEAB-4F9B-86F8-3E997D65A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646A7-B073-4128-B020-4E1DDC0A9F58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529D5E47-6772-4439-859F-CB289E39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7DB71042-D251-4DA5-860B-F27C0A5DA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1428D-0AA3-4737-AFCD-4785C2D664E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5945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45FFD30-0A44-4EAB-9653-F3F2E6BD48D2}"/>
              </a:ext>
            </a:extLst>
          </p:cNvPr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CE29FB1-FBFA-41D1-9BEF-CE81D336D550}"/>
              </a:ext>
            </a:extLst>
          </p:cNvPr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84832624-2226-46E7-B1AE-ECE2D29BFA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9250" y="6459538"/>
            <a:ext cx="196373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87343B97-DE7B-4DD6-A250-7306D0698602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A71AD729-4545-405C-B8E4-7A495C6A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00450" y="645953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F74A8193-9CE6-4009-A889-D4E193B06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6EA8E9-D7C8-4AC0-B7BD-FE564782588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7577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75510FA-1506-4B98-91E6-361A8620E577}"/>
              </a:ext>
            </a:extLst>
          </p:cNvPr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8780236-423A-4046-9ECB-0B1460224DA3}"/>
              </a:ext>
            </a:extLst>
          </p:cNvPr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BF059DEA-4932-4DCE-85B6-E07D4834B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46C97-C890-4DFD-B138-A3716689A4D7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C5158F84-362E-4889-9491-6C6C421EF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BE16E3C-2747-4353-B464-F9B6989DB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E6868-C933-46AB-A317-B6E7EC8F5E6D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877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12478E7-8B30-475F-AFF4-703F8CCA47B6}"/>
              </a:ext>
            </a:extLst>
          </p:cNvPr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7D024C-749F-4D29-8A60-563D3353DB32}"/>
              </a:ext>
            </a:extLst>
          </p:cNvPr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36311-620E-4B64-96A3-235D3D519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46FA6C73-F0E7-433E-95ED-B87A4C0CB8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Tekststijl van het model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  <a:endParaRPr lang="en-US" alt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F3316-5A00-4914-B520-ED538CC23D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E3362D0-19E2-4843-87B0-D782B472F870}" type="datetimeFigureOut">
              <a:rPr lang="nl-NL"/>
              <a:pPr>
                <a:defRPr/>
              </a:pPr>
              <a:t>17-10-2025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CFE6F-69B9-4B9E-9675-47B7750623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0475B-458D-4217-B122-E7C3517FA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FFFFFF"/>
                </a:solidFill>
              </a:defRPr>
            </a:lvl1pPr>
          </a:lstStyle>
          <a:p>
            <a:fld id="{8D6C8C81-4AA3-42FA-B2B0-0A4592AAD662}" type="slidenum">
              <a:rPr lang="nl-NL" altLang="nl-NL"/>
              <a:pPr/>
              <a:t>‹nr.›</a:t>
            </a:fld>
            <a:endParaRPr lang="nl-NL" altLang="nl-NL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6A114C0-4417-4CD0-A8C3-D214AEAAEDF6}"/>
              </a:ext>
            </a:extLst>
          </p:cNvPr>
          <p:cNvCxnSpPr/>
          <p:nvPr/>
        </p:nvCxnSpPr>
        <p:spPr>
          <a:xfrm>
            <a:off x="895350" y="17383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6" r:id="rId1"/>
    <p:sldLayoutId id="2147484461" r:id="rId2"/>
    <p:sldLayoutId id="2147484467" r:id="rId3"/>
    <p:sldLayoutId id="2147484462" r:id="rId4"/>
    <p:sldLayoutId id="2147484463" r:id="rId5"/>
    <p:sldLayoutId id="2147484464" r:id="rId6"/>
    <p:sldLayoutId id="2147484468" r:id="rId7"/>
    <p:sldLayoutId id="2147484469" r:id="rId8"/>
    <p:sldLayoutId id="2147484470" r:id="rId9"/>
    <p:sldLayoutId id="2147484465" r:id="rId10"/>
    <p:sldLayoutId id="2147484471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deapollo.n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apollo.n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deapollo.n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>
            <a:extLst>
              <a:ext uri="{FF2B5EF4-FFF2-40B4-BE49-F238E27FC236}">
                <a16:creationId xmlns:a16="http://schemas.microsoft.com/office/drawing/2014/main" id="{614B012C-A14E-4087-828E-4969DB2EF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1268413"/>
            <a:ext cx="7772400" cy="183038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nl-NL" sz="6000">
                <a:latin typeface="Calibri" pitchFamily="34" charset="0"/>
                <a:cs typeface="Calibri" pitchFamily="34" charset="0"/>
              </a:rPr>
              <a:t>Voorlichtingsbijeenkomst</a:t>
            </a:r>
            <a:br>
              <a:rPr lang="nl-NL">
                <a:latin typeface="Calibri" pitchFamily="34" charset="0"/>
                <a:cs typeface="Calibri" pitchFamily="34" charset="0"/>
              </a:rPr>
            </a:br>
            <a:r>
              <a:rPr lang="nl-NL">
                <a:latin typeface="Calibri" pitchFamily="34" charset="0"/>
                <a:cs typeface="Calibri" pitchFamily="34" charset="0"/>
              </a:rPr>
              <a:t>De Apollo</a:t>
            </a:r>
            <a:br>
              <a:rPr lang="nl-NL">
                <a:latin typeface="Calibri" pitchFamily="34" charset="0"/>
                <a:cs typeface="Calibri" pitchFamily="34" charset="0"/>
              </a:rPr>
            </a:br>
            <a:r>
              <a:rPr lang="nl-NL" sz="2700">
                <a:latin typeface="Calibri" pitchFamily="34" charset="0"/>
                <a:cs typeface="Calibri" pitchFamily="34" charset="0"/>
              </a:rPr>
              <a:t>voor VMBO-T en HAVO</a:t>
            </a:r>
          </a:p>
        </p:txBody>
      </p:sp>
      <p:pic>
        <p:nvPicPr>
          <p:cNvPr id="10243" name="picture" descr="De Apollo 300ppi">
            <a:extLst>
              <a:ext uri="{FF2B5EF4-FFF2-40B4-BE49-F238E27FC236}">
                <a16:creationId xmlns:a16="http://schemas.microsoft.com/office/drawing/2014/main" id="{CBD4B964-6DE2-4780-9E7C-9AD179D20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941168"/>
            <a:ext cx="1790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ndertitel 1">
            <a:extLst>
              <a:ext uri="{FF2B5EF4-FFF2-40B4-BE49-F238E27FC236}">
                <a16:creationId xmlns:a16="http://schemas.microsoft.com/office/drawing/2014/main" id="{56E9099B-7204-4F9C-99D3-7C004FEB95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5776" y="4352942"/>
            <a:ext cx="7543800" cy="1143000"/>
          </a:xfrm>
        </p:spPr>
        <p:txBody>
          <a:bodyPr/>
          <a:lstStyle/>
          <a:p>
            <a:pPr>
              <a:defRPr/>
            </a:pPr>
            <a:r>
              <a:rPr lang="nl-NL"/>
              <a:t>donderdag 16 oktober 2025 </a:t>
            </a:r>
          </a:p>
        </p:txBody>
      </p:sp>
    </p:spTree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3F32374C-44DB-4A1A-9EB8-66066B7CB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49580"/>
            <a:ext cx="6912768" cy="164644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Aanmeldprocedure voor </a:t>
            </a:r>
            <a:b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</a:b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schooljaar 2026-2027</a:t>
            </a:r>
            <a:b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</a:br>
            <a:endParaRPr lang="nl-NL" sz="31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pic>
        <p:nvPicPr>
          <p:cNvPr id="26628" name="picture" descr="De Apollo 300ppi">
            <a:extLst>
              <a:ext uri="{FF2B5EF4-FFF2-40B4-BE49-F238E27FC236}">
                <a16:creationId xmlns:a16="http://schemas.microsoft.com/office/drawing/2014/main" id="{48F61903-0BA0-454F-8CF0-8270633DA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555" y="343476"/>
            <a:ext cx="1020240" cy="61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C0E77B-BE66-4EA1-E5A7-71E339A3D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>
                <a:cs typeface="Calibri"/>
              </a:rPr>
              <a:t>Vanaf week 45 (3 nov '25): basisschool voert gesprekken met ouders en leerlingen met advies KOVO. Ouders en leerlingen starten met oriënteren.</a:t>
            </a:r>
            <a:endParaRPr lang="nl-NL"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>
                <a:cs typeface="Calibri"/>
              </a:rPr>
              <a:t>Week 46: </a:t>
            </a:r>
            <a:r>
              <a:rPr lang="nl-NL" err="1">
                <a:cs typeface="Calibri"/>
              </a:rPr>
              <a:t>ScholenArena</a:t>
            </a:r>
            <a:r>
              <a:rPr lang="nl-NL">
                <a:cs typeface="Calibri"/>
              </a:rPr>
              <a:t> 21 en 22 november 2025 in Passenger Terminal Amsterdam.</a:t>
            </a:r>
            <a:endParaRPr lang="nl-NL"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>
                <a:cs typeface="Calibri"/>
              </a:rPr>
              <a:t>Week 45 t/m week 7: Oriëntatiefase KOVO. </a:t>
            </a:r>
            <a:endParaRPr lang="nl-NL"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>
                <a:cs typeface="Calibri"/>
              </a:rPr>
              <a:t>8 dec 2025: informatieavond op De Apollo voor ouders/verzorgers en professionals: van 17:00-18:00 uur</a:t>
            </a:r>
            <a:endParaRPr lang="nl-NL"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 b="1">
                <a:cs typeface="Calibri"/>
              </a:rPr>
              <a:t>Open huis De Apollo </a:t>
            </a:r>
            <a:r>
              <a:rPr lang="nl-NL">
                <a:cs typeface="Calibri"/>
              </a:rPr>
              <a:t>op donderdag 11 december 2025 en dinsdag 13 januari 2026 voor leerlingen en ouders: van 16:30-19:00 uur</a:t>
            </a:r>
            <a:endParaRPr lang="nl-NL"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>
                <a:ea typeface="Calibri"/>
                <a:cs typeface="Calibri"/>
              </a:rPr>
              <a:t>2 feb 2026 invoeren basisschooladvies KOVO</a:t>
            </a:r>
          </a:p>
        </p:txBody>
      </p:sp>
    </p:spTree>
    <p:extLst>
      <p:ext uri="{BB962C8B-B14F-4D97-AF65-F5344CB8AC3E}">
        <p14:creationId xmlns:p14="http://schemas.microsoft.com/office/powerpoint/2010/main" val="409049834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3F32374C-44DB-4A1A-9EB8-66066B7CB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49580"/>
            <a:ext cx="6912768" cy="164644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Aanmeldprocedure voor </a:t>
            </a:r>
            <a:b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</a:b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schooljaar 2026-2027 - vervolg</a:t>
            </a:r>
            <a:b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</a:br>
            <a:endParaRPr lang="nl-NL" sz="31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pic>
        <p:nvPicPr>
          <p:cNvPr id="26628" name="picture" descr="De Apollo 300ppi">
            <a:extLst>
              <a:ext uri="{FF2B5EF4-FFF2-40B4-BE49-F238E27FC236}">
                <a16:creationId xmlns:a16="http://schemas.microsoft.com/office/drawing/2014/main" id="{48F61903-0BA0-454F-8CF0-8270633DA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555" y="343476"/>
            <a:ext cx="1020240" cy="61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C0E77B-BE66-4EA1-E5A7-71E339A3D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>
                <a:solidFill>
                  <a:schemeClr val="tx1"/>
                </a:solidFill>
                <a:cs typeface="Calibri"/>
              </a:rPr>
              <a:t>Uiterlijk week 7 (vrijdag 14 februari): basisschool zet leerlingen op de oriëntatielijst. Leerlingen en ouders krijgen intakegesprek op De Apollo</a:t>
            </a:r>
            <a:endParaRPr lang="nl-NL">
              <a:solidFill>
                <a:schemeClr val="tx1"/>
              </a:solidFill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>
                <a:solidFill>
                  <a:schemeClr val="tx1"/>
                </a:solidFill>
                <a:cs typeface="Calibri"/>
              </a:rPr>
              <a:t>Uiterlijk week 12 (dinsdag 17 maart): mededelen of een leerling plaatsbaar is</a:t>
            </a:r>
            <a:endParaRPr lang="nl-NL">
              <a:solidFill>
                <a:schemeClr val="tx1"/>
              </a:solidFill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>
                <a:solidFill>
                  <a:schemeClr val="tx1"/>
                </a:solidFill>
                <a:cs typeface="Calibri"/>
              </a:rPr>
              <a:t>Week 13/14: centrale aanmeldperiode</a:t>
            </a:r>
            <a:endParaRPr lang="nl-NL">
              <a:solidFill>
                <a:schemeClr val="tx1"/>
              </a:solidFill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>
                <a:solidFill>
                  <a:schemeClr val="tx1"/>
                </a:solidFill>
                <a:ea typeface="Calibri"/>
                <a:cs typeface="Calibri"/>
              </a:rPr>
              <a:t>Week 14: 1 april doen </a:t>
            </a:r>
            <a:r>
              <a:rPr lang="nl-NL" err="1">
                <a:solidFill>
                  <a:schemeClr val="tx1"/>
                </a:solidFill>
                <a:ea typeface="Calibri"/>
                <a:cs typeface="Calibri"/>
              </a:rPr>
              <a:t>KOVO's</a:t>
            </a:r>
            <a:r>
              <a:rPr lang="nl-NL">
                <a:solidFill>
                  <a:schemeClr val="tx1"/>
                </a:solidFill>
                <a:ea typeface="Calibri"/>
                <a:cs typeface="Calibri"/>
              </a:rPr>
              <a:t> interne loting als er over-aanmelding is</a:t>
            </a: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nl-NL">
                <a:solidFill>
                  <a:schemeClr val="tx1"/>
                </a:solidFill>
                <a:cs typeface="Calibri"/>
              </a:rPr>
              <a:t>Week 15: donderdag 9 april 2026: bekendmaking definitieve plaatsing</a:t>
            </a:r>
            <a:endParaRPr lang="nl-NL">
              <a:solidFill>
                <a:schemeClr val="tx1"/>
              </a:solidFill>
              <a:ea typeface="Calibri"/>
              <a:cs typeface="Calibri"/>
            </a:endParaRPr>
          </a:p>
          <a:p>
            <a:pPr marL="90170" indent="-90170"/>
            <a:endParaRPr lang="nl-NL" sz="2800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 marL="90170" indent="-90170"/>
            <a:r>
              <a:rPr lang="nl-NL" sz="2800">
                <a:solidFill>
                  <a:schemeClr val="tx1"/>
                </a:solidFill>
                <a:latin typeface="Calibri Light"/>
                <a:cs typeface="Calibri Light"/>
              </a:rPr>
              <a:t>Bij vragen: raadpleeg de IB-er!</a:t>
            </a:r>
            <a:endParaRPr lang="nl-NL">
              <a:solidFill>
                <a:schemeClr val="tx1"/>
              </a:solidFill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endParaRPr lang="nl-NL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7953142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3F32374C-44DB-4A1A-9EB8-66066B7CB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04664"/>
            <a:ext cx="8574212" cy="14493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Tijdpad aanmelding: zie websites: </a:t>
            </a:r>
            <a:r>
              <a:rPr lang="nl-NL">
                <a:solidFill>
                  <a:srgbClr val="00B050"/>
                </a:solidFill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www.deapollo.nl</a:t>
            </a: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 en www.elkadam.info</a:t>
            </a:r>
            <a:endParaRPr lang="nl-NL">
              <a:solidFill>
                <a:schemeClr val="tx1">
                  <a:lumMod val="75000"/>
                  <a:lumOff val="25000"/>
                </a:schemeClr>
              </a:solidFill>
              <a:cs typeface="Calibri Light"/>
            </a:endParaRPr>
          </a:p>
        </p:txBody>
      </p:sp>
      <p:sp>
        <p:nvSpPr>
          <p:cNvPr id="26626" name="Tijdelijke aanduiding voor inhoud 7">
            <a:extLst>
              <a:ext uri="{FF2B5EF4-FFF2-40B4-BE49-F238E27FC236}">
                <a16:creationId xmlns:a16="http://schemas.microsoft.com/office/drawing/2014/main" id="{80BE3D71-A2F5-4AAB-85D8-304056FD6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875" y="2182812"/>
            <a:ext cx="7543800" cy="4022725"/>
          </a:xfrm>
        </p:spPr>
        <p:txBody>
          <a:bodyPr rtlCol="0">
            <a:normAutofit lnSpcReduction="10000"/>
          </a:bodyPr>
          <a:lstStyle/>
          <a:p>
            <a:pPr marL="450850" indent="-34290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nl-NL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Intakegesprek op De Apollo:</a:t>
            </a:r>
          </a:p>
          <a:p>
            <a:pPr marL="107950" indent="0" eaLnBrk="1" fontAlgn="auto" hangingPunct="1">
              <a:buNone/>
              <a:defRPr/>
            </a:pPr>
            <a:r>
              <a:rPr lang="nl-NL" sz="24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Tussen 13 februari en 17 maart 2026 (en misschien al eerder ook) worden uw kind en u uitgenodigd voor een intakegesprek. Dit gebeurt nadat </a:t>
            </a:r>
            <a:r>
              <a:rPr lang="nl-NL" sz="2400" u="sng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alle</a:t>
            </a:r>
            <a:r>
              <a:rPr lang="nl-NL" sz="24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 informatie over uw kind is aangeleverd door basisschool en het dossier compleet is.</a:t>
            </a:r>
          </a:p>
          <a:p>
            <a:pPr marL="107950" indent="0" eaLnBrk="1" fontAlgn="auto" hangingPunct="1">
              <a:buNone/>
              <a:defRPr/>
            </a:pPr>
            <a:endParaRPr lang="nl-NL" sz="24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450850" indent="-342900" eaLnBrk="1" fontAlgn="auto" hangingPunct="1">
              <a:buFont typeface="Arial" panose="020B0604020202020204" pitchFamily="34" charset="0"/>
              <a:buChar char="•"/>
              <a:defRPr/>
            </a:pPr>
            <a:r>
              <a:rPr lang="nl-NL" sz="2400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Officiële uitslag loting en matching</a:t>
            </a:r>
          </a:p>
          <a:p>
            <a:pPr marL="107950" indent="0">
              <a:buNone/>
              <a:defRPr/>
            </a:pPr>
            <a:r>
              <a:rPr lang="nl-NL" sz="24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Bekendmaking definitieve plaatsing: donderdag 9 april 2026 om 15.30 uur.</a:t>
            </a:r>
            <a:endParaRPr lang="nl-NL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/>
              <a:cs typeface="Calibri" panose="020F0502020204030204"/>
            </a:endParaRPr>
          </a:p>
          <a:p>
            <a:pPr marL="107950" indent="0" eaLnBrk="1" fontAlgn="auto" hangingPunct="1">
              <a:buNone/>
              <a:defRPr/>
            </a:pPr>
            <a:endParaRPr lang="nl-NL" sz="24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</p:txBody>
      </p:sp>
      <p:pic>
        <p:nvPicPr>
          <p:cNvPr id="26628" name="picture" descr="De Apollo 300ppi">
            <a:extLst>
              <a:ext uri="{FF2B5EF4-FFF2-40B4-BE49-F238E27FC236}">
                <a16:creationId xmlns:a16="http://schemas.microsoft.com/office/drawing/2014/main" id="{48F61903-0BA0-454F-8CF0-8270633DA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555" y="343476"/>
            <a:ext cx="1020240" cy="61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7712ADD-CCF1-447F-BE93-0DC2B828E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213" y="116632"/>
            <a:ext cx="7543800" cy="14493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Intakedossier</a:t>
            </a:r>
          </a:p>
        </p:txBody>
      </p:sp>
      <p:sp>
        <p:nvSpPr>
          <p:cNvPr id="29699" name="Tijdelijke aanduiding voor inhoud 1">
            <a:extLst>
              <a:ext uri="{FF2B5EF4-FFF2-40B4-BE49-F238E27FC236}">
                <a16:creationId xmlns:a16="http://schemas.microsoft.com/office/drawing/2014/main" id="{ACC34660-3B71-4B52-BA2F-9BAC1BCA74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700213"/>
            <a:ext cx="8229600" cy="4525962"/>
          </a:xfrm>
        </p:spPr>
        <p:txBody>
          <a:bodyPr/>
          <a:lstStyle/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 sz="2200">
                <a:ea typeface="ＭＳ Ｐゴシック"/>
              </a:rPr>
              <a:t> </a:t>
            </a:r>
            <a:r>
              <a:rPr lang="nl-NL" altLang="nl-NL" sz="2200" err="1">
                <a:ea typeface="ＭＳ Ｐゴシック"/>
              </a:rPr>
              <a:t>Oki-doc</a:t>
            </a:r>
            <a:r>
              <a:rPr lang="nl-NL" altLang="nl-NL" sz="2200">
                <a:ea typeface="ＭＳ Ｐゴシック"/>
              </a:rPr>
              <a:t>  </a:t>
            </a:r>
            <a:endParaRPr lang="nl-NL"/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 sz="2200">
                <a:ea typeface="ＭＳ Ｐゴシック"/>
              </a:rPr>
              <a:t> Recente testgegevens (CITO </a:t>
            </a:r>
            <a:r>
              <a:rPr lang="nl-NL" altLang="nl-NL" sz="2200" err="1">
                <a:ea typeface="ＭＳ Ｐゴシック"/>
              </a:rPr>
              <a:t>lvs</a:t>
            </a:r>
            <a:r>
              <a:rPr lang="nl-NL" altLang="nl-NL" sz="2200">
                <a:ea typeface="ＭＳ Ｐゴシック"/>
              </a:rPr>
              <a:t> en/of drempelonderzoek)</a:t>
            </a:r>
            <a:endParaRPr lang="nl-NL" altLang="nl-NL" sz="2200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 sz="2200">
                <a:ea typeface="ＭＳ Ｐゴシック"/>
              </a:rPr>
              <a:t> IQ gegevens :</a:t>
            </a:r>
            <a:r>
              <a:rPr lang="nl-NL" altLang="nl-NL" sz="2200" err="1">
                <a:ea typeface="ＭＳ Ｐゴシック"/>
              </a:rPr>
              <a:t>wisc</a:t>
            </a:r>
            <a:r>
              <a:rPr lang="nl-NL" altLang="nl-NL" sz="2200">
                <a:ea typeface="ＭＳ Ｐゴシック"/>
              </a:rPr>
              <a:t> V of </a:t>
            </a:r>
            <a:r>
              <a:rPr lang="nl-NL" altLang="nl-NL" sz="2200" err="1">
                <a:ea typeface="ＭＳ Ｐゴシック"/>
              </a:rPr>
              <a:t>Adit</a:t>
            </a:r>
            <a:r>
              <a:rPr lang="nl-NL" altLang="nl-NL" sz="2200">
                <a:ea typeface="ＭＳ Ｐゴシック"/>
              </a:rPr>
              <a:t>, indien aanwezig </a:t>
            </a:r>
            <a:endParaRPr lang="nl-NL" altLang="nl-NL" sz="2200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 sz="2200">
                <a:ea typeface="ＭＳ Ｐゴシック"/>
              </a:rPr>
              <a:t> Rapportage sociaal-emotioneel functioneren</a:t>
            </a:r>
            <a:endParaRPr lang="nl-NL" altLang="nl-NL" sz="2200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 sz="2200">
                <a:ea typeface="ＭＳ Ｐゴシック"/>
              </a:rPr>
              <a:t> Handelingsplan of groeidocument, indien aanwezig</a:t>
            </a:r>
            <a:endParaRPr lang="nl-NL" altLang="nl-NL" sz="2200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 sz="2200">
                <a:ea typeface="ＭＳ Ｐゴシック"/>
              </a:rPr>
              <a:t> Behandelrapportage of rapportage hulpverlening</a:t>
            </a:r>
            <a:endParaRPr lang="nl-NL" altLang="nl-NL" sz="2200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 sz="2200">
                <a:ea typeface="ＭＳ Ｐゴシック"/>
              </a:rPr>
              <a:t> Overige relevante documenten (dyslexieverklaring, diagnoseverklaring    voor verlenging </a:t>
            </a:r>
            <a:r>
              <a:rPr lang="nl-NL" altLang="nl-NL" sz="2200" err="1">
                <a:ea typeface="ＭＳ Ｐゴシック"/>
              </a:rPr>
              <a:t>etc</a:t>
            </a:r>
            <a:r>
              <a:rPr lang="nl-NL" altLang="nl-NL" sz="2200">
                <a:ea typeface="ＭＳ Ｐゴシック"/>
              </a:rPr>
              <a:t>)</a:t>
            </a:r>
            <a:endParaRPr lang="nl-NL" altLang="nl-NL" sz="2200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 sz="2200">
                <a:ea typeface="ＭＳ Ｐゴシック"/>
              </a:rPr>
              <a:t> Overleg met basisschool indien wenselijk</a:t>
            </a:r>
            <a:endParaRPr lang="nl-NL" altLang="nl-NL" sz="2200">
              <a:ea typeface="ＭＳ Ｐゴシック"/>
              <a:cs typeface="Calibri"/>
            </a:endParaRPr>
          </a:p>
          <a:p>
            <a:pPr marL="90170" indent="-90170" eaLnBrk="1" hangingPunct="1"/>
            <a:endParaRPr lang="nl-NL" altLang="nl-NL" sz="2200">
              <a:ea typeface="ＭＳ Ｐゴシック" panose="020B0600070205080204" pitchFamily="34" charset="-128"/>
              <a:cs typeface="Calibri" panose="020F0502020204030204"/>
            </a:endParaRPr>
          </a:p>
        </p:txBody>
      </p:sp>
      <p:pic>
        <p:nvPicPr>
          <p:cNvPr id="4" name="picture" descr="De Apollo 300ppi">
            <a:extLst>
              <a:ext uri="{FF2B5EF4-FFF2-40B4-BE49-F238E27FC236}">
                <a16:creationId xmlns:a16="http://schemas.microsoft.com/office/drawing/2014/main" id="{6F5B6B27-4610-4AFD-B3E7-81069E445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961838"/>
            <a:ext cx="1056284" cy="639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48CE0F4B-96AA-47AD-B80C-F02DF6A95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Plaatsingsbesluit</a:t>
            </a:r>
          </a:p>
        </p:txBody>
      </p:sp>
      <p:sp>
        <p:nvSpPr>
          <p:cNvPr id="28673" name="Tijdelijke aanduiding voor inhoud 1">
            <a:extLst>
              <a:ext uri="{FF2B5EF4-FFF2-40B4-BE49-F238E27FC236}">
                <a16:creationId xmlns:a16="http://schemas.microsoft.com/office/drawing/2014/main" id="{F1A2E5A4-BD07-4518-893C-D5F85A3C1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484313"/>
            <a:ext cx="8229600" cy="4525962"/>
          </a:xfrm>
        </p:spPr>
        <p:txBody>
          <a:bodyPr rtlCol="0">
            <a:normAutofit/>
          </a:bodyPr>
          <a:lstStyle/>
          <a:p>
            <a:pPr marL="107950" indent="0" eaLnBrk="1" fontAlgn="auto" hangingPunct="1">
              <a:buFont typeface="Wingdings 3" panose="05040102010807070707" pitchFamily="18" charset="2"/>
              <a:buNone/>
              <a:defRPr/>
            </a:pPr>
            <a:endParaRPr lang="nl-NL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  <a:cs typeface="Calibri" pitchFamily="34" charset="0"/>
            </a:endParaRPr>
          </a:p>
          <a:p>
            <a:pPr marL="107950" indent="0" eaLnBrk="1" fontAlgn="auto" hangingPunct="1">
              <a:buFont typeface="Wingdings 3" panose="05040102010807070707" pitchFamily="18" charset="2"/>
              <a:buNone/>
              <a:defRPr/>
            </a:pPr>
            <a:r>
              <a:rPr 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Besluit wordt genomen door plaatsing- en adviescommissie op basis van:</a:t>
            </a:r>
          </a:p>
          <a:p>
            <a:pPr marL="565150" indent="-457200" eaLnBrk="1" fontAlgn="auto" hangingPunct="1">
              <a:buFont typeface="Arial" pitchFamily="34" charset="0"/>
              <a:buChar char="•"/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Dossieronderzoek</a:t>
            </a:r>
          </a:p>
          <a:p>
            <a:pPr marL="565150" indent="-457200" eaLnBrk="1" fontAlgn="auto" hangingPunct="1">
              <a:buFont typeface="Arial" pitchFamily="34" charset="0"/>
              <a:buChar char="•"/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Intakegesprek met leerling en ouders</a:t>
            </a:r>
          </a:p>
          <a:p>
            <a:pPr marL="565150" indent="-457200" eaLnBrk="1" fontAlgn="auto" hangingPunct="1">
              <a:buFont typeface="Arial" pitchFamily="34" charset="0"/>
              <a:buChar char="•"/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Informatie over sociaal-emotioneel functioneren</a:t>
            </a:r>
          </a:p>
          <a:p>
            <a:pPr marL="565150" indent="-457200" eaLnBrk="1" fontAlgn="auto" hangingPunct="1">
              <a:buFont typeface="Arial" pitchFamily="34" charset="0"/>
              <a:buChar char="•"/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Informatie over motivatie, werkhouding, gedrag</a:t>
            </a:r>
          </a:p>
          <a:p>
            <a:pPr marL="565150" indent="-457200" eaLnBrk="1" fontAlgn="auto" hangingPunct="1">
              <a:buFont typeface="Arial" pitchFamily="34" charset="0"/>
              <a:buChar char="•"/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Extra informatie van de basisschool kan worden opgevraagd</a:t>
            </a:r>
          </a:p>
        </p:txBody>
      </p:sp>
      <p:pic>
        <p:nvPicPr>
          <p:cNvPr id="31748" name="picture" descr="De Apollo 300ppi">
            <a:extLst>
              <a:ext uri="{FF2B5EF4-FFF2-40B4-BE49-F238E27FC236}">
                <a16:creationId xmlns:a16="http://schemas.microsoft.com/office/drawing/2014/main" id="{A34FD1CC-99AF-43E6-827B-4E4908179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724000"/>
            <a:ext cx="1255234" cy="76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01303-240F-D8E3-565F-D32DE2EF2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EC2CF803-5C8E-441C-F276-61ECB306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49580"/>
            <a:ext cx="6912768" cy="164644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b="1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Kom vooral kennismaken, kijken en ervaren! </a:t>
            </a:r>
            <a:br>
              <a:rPr lang="nl-NL" b="1">
                <a:cs typeface="Calibri"/>
              </a:rPr>
            </a:br>
            <a:endParaRPr lang="nl-NL" sz="31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pic>
        <p:nvPicPr>
          <p:cNvPr id="26628" name="picture" descr="De Apollo 300ppi">
            <a:extLst>
              <a:ext uri="{FF2B5EF4-FFF2-40B4-BE49-F238E27FC236}">
                <a16:creationId xmlns:a16="http://schemas.microsoft.com/office/drawing/2014/main" id="{ED84C54C-55AE-9B91-38AF-83811000C0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555" y="343476"/>
            <a:ext cx="1020240" cy="61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ABD13B-F186-EC0D-B6D5-20A17604C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813" y="1997403"/>
            <a:ext cx="7855527" cy="3871585"/>
          </a:xfrm>
        </p:spPr>
        <p:txBody>
          <a:bodyPr/>
          <a:lstStyle/>
          <a:p>
            <a:pPr marL="342900" indent="-342900">
              <a:buFont typeface="Courier New" panose="020F0502020204030204" pitchFamily="34" charset="0"/>
              <a:buChar char="o"/>
            </a:pPr>
            <a:r>
              <a:rPr lang="nl-NL" b="1" dirty="0">
                <a:ea typeface="Calibri"/>
                <a:cs typeface="Calibri"/>
              </a:rPr>
              <a:t>Scholen</a:t>
            </a:r>
            <a:r>
              <a:rPr lang="nl-NL" dirty="0">
                <a:ea typeface="Calibri"/>
                <a:cs typeface="Calibri"/>
              </a:rPr>
              <a:t> </a:t>
            </a:r>
            <a:r>
              <a:rPr lang="nl-NL" b="1" dirty="0">
                <a:ea typeface="Calibri"/>
                <a:cs typeface="Calibri"/>
              </a:rPr>
              <a:t>Arena</a:t>
            </a:r>
            <a:r>
              <a:rPr lang="nl-NL" dirty="0">
                <a:ea typeface="Calibri"/>
                <a:cs typeface="Calibri"/>
              </a:rPr>
              <a:t> op vrijdag 21 en zaterdag 22 november - Passenger Terminal Amsterdam </a:t>
            </a:r>
            <a:endParaRPr lang="nl-NL" dirty="0"/>
          </a:p>
          <a:p>
            <a:pPr marL="342900" indent="-342900">
              <a:buFont typeface="Courier New" panose="020F050202020403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Maandag 8 december: </a:t>
            </a:r>
            <a:r>
              <a:rPr lang="nl-NL" b="1" dirty="0">
                <a:ea typeface="Calibri"/>
                <a:cs typeface="Calibri"/>
              </a:rPr>
              <a:t>informatieavond</a:t>
            </a:r>
            <a:r>
              <a:rPr lang="nl-NL" dirty="0">
                <a:ea typeface="Calibri"/>
                <a:cs typeface="Calibri"/>
              </a:rPr>
              <a:t> voor ouders/verzorgers en professionals op De Apollo van 17:00 – 18:00 uur </a:t>
            </a:r>
          </a:p>
          <a:p>
            <a:pPr marL="342900" indent="-342900">
              <a:buFont typeface="Courier New" panose="020F0502020204030204" pitchFamily="34" charset="0"/>
              <a:buChar char="o"/>
            </a:pPr>
            <a:r>
              <a:rPr lang="nl-NL" b="1" dirty="0">
                <a:cs typeface="Calibri"/>
              </a:rPr>
              <a:t>Open</a:t>
            </a:r>
            <a:r>
              <a:rPr lang="nl-NL" dirty="0">
                <a:cs typeface="Calibri"/>
              </a:rPr>
              <a:t> </a:t>
            </a:r>
            <a:r>
              <a:rPr lang="nl-NL" b="1" dirty="0">
                <a:cs typeface="Calibri"/>
              </a:rPr>
              <a:t>Huis</a:t>
            </a:r>
            <a:r>
              <a:rPr lang="nl-NL" dirty="0">
                <a:cs typeface="Calibri"/>
              </a:rPr>
              <a:t> voor leerlingen, ouders, verzorgers op </a:t>
            </a:r>
            <a:r>
              <a:rPr lang="nl-NL" b="1" dirty="0">
                <a:cs typeface="Calibri"/>
              </a:rPr>
              <a:t>donderdag 11 december 2025 en op </a:t>
            </a:r>
            <a:r>
              <a:rPr lang="nl-NL" b="1" dirty="0">
                <a:ea typeface="Calibri"/>
                <a:cs typeface="Calibri"/>
              </a:rPr>
              <a:t>dinsdag 13 januari 2026</a:t>
            </a:r>
            <a:r>
              <a:rPr lang="nl-NL" dirty="0">
                <a:ea typeface="Calibri"/>
                <a:cs typeface="Calibri"/>
              </a:rPr>
              <a:t>: van 16:30 tot 19:00 uur </a:t>
            </a:r>
          </a:p>
          <a:p>
            <a:pPr marL="342900" indent="-342900">
              <a:buFont typeface="Courier New" panose="020F0502020204030204" pitchFamily="34" charset="0"/>
              <a:buChar char="o"/>
            </a:pPr>
            <a:endParaRPr lang="nl-NL">
              <a:ea typeface="Calibri"/>
              <a:cs typeface="Calibri"/>
            </a:endParaRPr>
          </a:p>
          <a:p>
            <a:pPr marL="342900" indent="-342900">
              <a:buFont typeface="Courier New" panose="020F0502020204030204" pitchFamily="34" charset="0"/>
              <a:buChar char="o"/>
            </a:pPr>
            <a:r>
              <a:rPr lang="nl-NL" dirty="0">
                <a:ea typeface="Calibri" panose="020F0502020204030204"/>
                <a:cs typeface="Calibri"/>
                <a:hlinkClick r:id="rId3"/>
              </a:rPr>
              <a:t>www.deapollo.nl</a:t>
            </a:r>
            <a:r>
              <a:rPr lang="nl-NL" dirty="0">
                <a:ea typeface="Calibri" panose="020F0502020204030204"/>
                <a:cs typeface="Calibri"/>
              </a:rPr>
              <a:t> </a:t>
            </a:r>
          </a:p>
          <a:p>
            <a:pPr marL="342900" indent="-342900">
              <a:buFont typeface="Courier New" panose="020F0502020204030204" pitchFamily="34" charset="0"/>
              <a:buChar char="o"/>
            </a:pPr>
            <a:endParaRPr lang="nl-NL" b="1" dirty="0">
              <a:solidFill>
                <a:srgbClr val="00B050"/>
              </a:solidFill>
              <a:ea typeface="Calibri" panose="020F0502020204030204"/>
              <a:cs typeface="Calibri"/>
            </a:endParaRPr>
          </a:p>
          <a:p>
            <a:pPr marL="0" indent="0">
              <a:buNone/>
            </a:pPr>
            <a:r>
              <a:rPr lang="nl-NL" b="1" dirty="0">
                <a:solidFill>
                  <a:srgbClr val="00B050"/>
                </a:solidFill>
                <a:ea typeface="Calibri" panose="020F0502020204030204"/>
                <a:cs typeface="Calibri"/>
              </a:rPr>
              <a:t>Wij zijn samen De Apollo. Word jij één van ons? WELKOM!</a:t>
            </a:r>
          </a:p>
        </p:txBody>
      </p:sp>
    </p:spTree>
    <p:extLst>
      <p:ext uri="{BB962C8B-B14F-4D97-AF65-F5344CB8AC3E}">
        <p14:creationId xmlns:p14="http://schemas.microsoft.com/office/powerpoint/2010/main" val="632597467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3052590F-6D25-41A7-8902-038CE9466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Vragen</a:t>
            </a:r>
            <a:endParaRPr lang="nl-NL"/>
          </a:p>
        </p:txBody>
      </p:sp>
      <p:sp>
        <p:nvSpPr>
          <p:cNvPr id="24578" name="Tijdelijke aanduiding voor inhoud 1">
            <a:extLst>
              <a:ext uri="{FF2B5EF4-FFF2-40B4-BE49-F238E27FC236}">
                <a16:creationId xmlns:a16="http://schemas.microsoft.com/office/drawing/2014/main" id="{F0E75D42-A64E-4D2D-9EAE-DE89BB8C6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107950" indent="0" algn="ctr" eaLnBrk="1" fontAlgn="auto" hangingPunct="1">
              <a:buFont typeface="Wingdings 3" panose="05040102010807070707" pitchFamily="18" charset="2"/>
              <a:buNone/>
              <a:defRPr/>
            </a:pPr>
            <a:r>
              <a:rPr lang="nl-NL" altLang="nl-NL" sz="300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?</a:t>
            </a:r>
            <a:endParaRPr lang="nl-NL">
              <a:cs typeface="Calibri" panose="020F0502020204030204"/>
            </a:endParaRPr>
          </a:p>
        </p:txBody>
      </p:sp>
      <p:pic>
        <p:nvPicPr>
          <p:cNvPr id="34820" name="picture" descr="De Apollo 300ppi">
            <a:extLst>
              <a:ext uri="{FF2B5EF4-FFF2-40B4-BE49-F238E27FC236}">
                <a16:creationId xmlns:a16="http://schemas.microsoft.com/office/drawing/2014/main" id="{327978A4-AF43-4D12-861C-8780622B4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52462"/>
            <a:ext cx="1072109" cy="83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B53E7E-C626-4888-8903-9EFC3BF99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201" y="2038391"/>
            <a:ext cx="8779208" cy="4962331"/>
          </a:xfrm>
        </p:spPr>
        <p:txBody>
          <a:bodyPr>
            <a:normAutofit fontScale="90000"/>
          </a:bodyPr>
          <a:lstStyle/>
          <a:p>
            <a:pPr algn="ctr"/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Heel veel succes en plezier </a:t>
            </a:r>
            <a:br>
              <a:rPr lang="nl-NL" dirty="0"/>
            </a:br>
            <a:r>
              <a:rPr lang="nl-NL" dirty="0"/>
              <a:t>de komende maanden. </a:t>
            </a:r>
            <a:br>
              <a:rPr lang="nl-NL" dirty="0">
                <a:ea typeface="Calibri Light"/>
                <a:cs typeface="Calibri Light"/>
              </a:rPr>
            </a:br>
            <a:br>
              <a:rPr lang="nl-NL" dirty="0">
                <a:ea typeface="Calibri Light"/>
                <a:cs typeface="Calibri Light"/>
              </a:rPr>
            </a:br>
            <a:r>
              <a:rPr lang="nl-NL" dirty="0">
                <a:ea typeface="Calibri Light"/>
                <a:cs typeface="Calibri Light"/>
              </a:rPr>
              <a:t>En hopelijk tot ziens!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/>
          </a:p>
        </p:txBody>
      </p:sp>
      <p:pic>
        <p:nvPicPr>
          <p:cNvPr id="4" name="picture" descr="De Apollo 300ppi">
            <a:extLst>
              <a:ext uri="{FF2B5EF4-FFF2-40B4-BE49-F238E27FC236}">
                <a16:creationId xmlns:a16="http://schemas.microsoft.com/office/drawing/2014/main" id="{B8F066C7-54CE-4B2E-BB9B-E7EC22AA1C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015" y="620688"/>
            <a:ext cx="1296144" cy="827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" descr="De Apollo 300ppi">
            <a:extLst>
              <a:ext uri="{FF2B5EF4-FFF2-40B4-BE49-F238E27FC236}">
                <a16:creationId xmlns:a16="http://schemas.microsoft.com/office/drawing/2014/main" id="{FF8FE03D-8331-4779-8BE3-E489AE7E0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38" y="4852109"/>
            <a:ext cx="1664335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443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6C9BF3E6-7AF7-4177-B7FF-AC282D207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Welkom</a:t>
            </a:r>
          </a:p>
        </p:txBody>
      </p:sp>
      <p:sp>
        <p:nvSpPr>
          <p:cNvPr id="12291" name="Tijdelijke aanduiding voor inhoud 1">
            <a:extLst>
              <a:ext uri="{FF2B5EF4-FFF2-40B4-BE49-F238E27FC236}">
                <a16:creationId xmlns:a16="http://schemas.microsoft.com/office/drawing/2014/main" id="{58585591-EAFB-4BD1-A8A2-7F7F0EDB7D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nl-NL" altLang="nl-NL">
              <a:ea typeface="ＭＳ Ｐゴシック"/>
            </a:endParaRPr>
          </a:p>
          <a:p>
            <a:pPr marL="0" indent="0" eaLnBrk="1" hangingPunct="1">
              <a:buNone/>
            </a:pPr>
            <a:endParaRPr lang="nl-NL" altLang="nl-NL">
              <a:ea typeface="ＭＳ Ｐゴシック"/>
            </a:endParaRPr>
          </a:p>
          <a:p>
            <a:pPr marL="0" indent="0" algn="ctr" eaLnBrk="1" hangingPunct="1">
              <a:buNone/>
            </a:pPr>
            <a:r>
              <a:rPr lang="nl-NL" altLang="nl-NL" sz="2400" dirty="0">
                <a:ea typeface="ＭＳ Ｐゴシック"/>
              </a:rPr>
              <a:t>Peter </a:t>
            </a:r>
            <a:r>
              <a:rPr lang="nl-NL" altLang="nl-NL" sz="2400" dirty="0" err="1">
                <a:ea typeface="ＭＳ Ｐゴシック"/>
              </a:rPr>
              <a:t>Nass</a:t>
            </a:r>
            <a:r>
              <a:rPr lang="nl-NL" altLang="nl-NL" sz="2400" dirty="0">
                <a:ea typeface="ＭＳ Ｐゴシック"/>
              </a:rPr>
              <a:t> – teamleider bovenbouw  </a:t>
            </a:r>
            <a:endParaRPr lang="nl-NL" altLang="nl-NL" sz="2400" dirty="0">
              <a:ea typeface="ＭＳ Ｐゴシック"/>
              <a:cs typeface="Calibri"/>
            </a:endParaRPr>
          </a:p>
          <a:p>
            <a:pPr marL="0" indent="0" algn="ctr" eaLnBrk="1" hangingPunct="1">
              <a:buNone/>
            </a:pPr>
            <a:r>
              <a:rPr lang="nl-NL" altLang="nl-NL" sz="2400" dirty="0" err="1">
                <a:ea typeface="ＭＳ Ｐゴシック"/>
                <a:cs typeface="Calibri"/>
              </a:rPr>
              <a:t>Thekla</a:t>
            </a:r>
            <a:r>
              <a:rPr lang="nl-NL" altLang="nl-NL" sz="2400" dirty="0">
                <a:ea typeface="ＭＳ Ｐゴシック"/>
                <a:cs typeface="Calibri"/>
              </a:rPr>
              <a:t> Streefkerk – </a:t>
            </a:r>
            <a:r>
              <a:rPr lang="nl-NL" altLang="nl-NL" sz="2400" dirty="0" err="1">
                <a:ea typeface="ＭＳ Ｐゴシック"/>
                <a:cs typeface="Calibri"/>
              </a:rPr>
              <a:t>leerlingadministratie</a:t>
            </a:r>
            <a:r>
              <a:rPr lang="nl-NL" altLang="nl-NL" sz="2400" dirty="0">
                <a:ea typeface="ＭＳ Ｐゴシック"/>
                <a:cs typeface="Calibri"/>
              </a:rPr>
              <a:t> </a:t>
            </a:r>
          </a:p>
          <a:p>
            <a:pPr marL="0" indent="0" algn="ctr">
              <a:buNone/>
            </a:pPr>
            <a:endParaRPr lang="nl-NL" altLang="nl-NL" sz="2400">
              <a:ea typeface="ＭＳ Ｐゴシック"/>
              <a:cs typeface="Calibri"/>
            </a:endParaRPr>
          </a:p>
          <a:p>
            <a:pPr marL="0" indent="0" algn="ctr">
              <a:buNone/>
            </a:pPr>
            <a:endParaRPr lang="nl-NL" altLang="nl-NL" sz="2400">
              <a:ea typeface="ＭＳ Ｐゴシック"/>
              <a:cs typeface="Calibri"/>
            </a:endParaRPr>
          </a:p>
          <a:p>
            <a:pPr marL="0" indent="0" algn="ctr">
              <a:buNone/>
            </a:pPr>
            <a:endParaRPr lang="nl-NL" altLang="nl-NL" sz="2400">
              <a:ea typeface="ＭＳ Ｐゴシック"/>
              <a:cs typeface="Calibri"/>
            </a:endParaRPr>
          </a:p>
          <a:p>
            <a:pPr marL="0" indent="0" algn="ctr">
              <a:buNone/>
            </a:pPr>
            <a:r>
              <a:rPr lang="nl-NL" altLang="nl-NL" sz="2400" dirty="0">
                <a:solidFill>
                  <a:srgbClr val="00B050"/>
                </a:solidFill>
                <a:ea typeface="ＭＳ Ｐゴシック"/>
                <a:cs typeface="Calibri"/>
              </a:rPr>
              <a:t>Wij zijn samen De Apollo: word jij één van ons? Welkom! </a:t>
            </a:r>
          </a:p>
        </p:txBody>
      </p:sp>
      <p:pic>
        <p:nvPicPr>
          <p:cNvPr id="12292" name="picture" descr="De Apollo 300ppi">
            <a:extLst>
              <a:ext uri="{FF2B5EF4-FFF2-40B4-BE49-F238E27FC236}">
                <a16:creationId xmlns:a16="http://schemas.microsoft.com/office/drawing/2014/main" id="{FE1F6822-467E-4C17-8EBE-F6919102FC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908720"/>
            <a:ext cx="118881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58EE5A7-DEC8-4C13-83CB-87425C89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193" y="691571"/>
            <a:ext cx="7543800" cy="16715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 b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K</a:t>
            </a: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leinschalig </a:t>
            </a:r>
            <a:r>
              <a:rPr lang="nl-NL" b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O</a:t>
            </a: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ndersteunend </a:t>
            </a:r>
            <a:r>
              <a:rPr lang="nl-NL" b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V</a:t>
            </a: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oortgezet </a:t>
            </a:r>
            <a:r>
              <a:rPr lang="nl-NL" b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O</a:t>
            </a: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rPr>
              <a:t>nderwijs KOVO</a:t>
            </a:r>
          </a:p>
        </p:txBody>
      </p:sp>
      <p:sp>
        <p:nvSpPr>
          <p:cNvPr id="14338" name="Tijdelijke aanduiding voor inhoud 1">
            <a:extLst>
              <a:ext uri="{FF2B5EF4-FFF2-40B4-BE49-F238E27FC236}">
                <a16:creationId xmlns:a16="http://schemas.microsoft.com/office/drawing/2014/main" id="{CD6EEE23-CDF3-404F-B6EF-E69786890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175" y="2132856"/>
            <a:ext cx="7543800" cy="4022725"/>
          </a:xfrm>
        </p:spPr>
        <p:txBody>
          <a:bodyPr rtlCol="0">
            <a:normAutofit fontScale="77500" lnSpcReduction="20000"/>
          </a:bodyPr>
          <a:lstStyle/>
          <a:p>
            <a:pPr marL="107950" indent="0" eaLnBrk="1" fontAlgn="auto" hangingPunct="1">
              <a:buFont typeface="Wingdings 3" panose="05040102010807070707" pitchFamily="18" charset="2"/>
              <a:buNone/>
              <a:defRPr/>
            </a:pPr>
            <a:endParaRPr lang="nl-NL" altLang="nl-NL" sz="1800">
              <a:solidFill>
                <a:schemeClr val="tx1">
                  <a:lumMod val="75000"/>
                  <a:lumOff val="25000"/>
                </a:schemeClr>
              </a:solidFill>
              <a:ea typeface="ＭＳ Ｐゴシック" panose="020B0600070205080204" pitchFamily="34" charset="-128"/>
            </a:endParaRPr>
          </a:p>
          <a:p>
            <a:pPr marL="107950" indent="0" eaLnBrk="1" fontAlgn="auto" hangingPunct="1">
              <a:buNone/>
              <a:defRPr/>
            </a:pPr>
            <a:r>
              <a:rPr lang="nl-NL" altLang="nl-NL" sz="18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Wij zijn een </a:t>
            </a:r>
            <a:r>
              <a:rPr lang="nl-NL" altLang="nl-NL" sz="1800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reguliere</a:t>
            </a:r>
            <a:r>
              <a:rPr lang="nl-NL" altLang="nl-NL" sz="18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vmbo-t en havo-school voor leerlingen met een </a:t>
            </a:r>
            <a:r>
              <a:rPr lang="nl-NL" altLang="nl-NL" sz="1800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extra</a:t>
            </a:r>
            <a:r>
              <a:rPr lang="nl-NL" altLang="nl-NL" sz="18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</a:t>
            </a:r>
            <a:r>
              <a:rPr lang="nl-NL" altLang="nl-NL" sz="1800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ondersteuningsbehoefte</a:t>
            </a:r>
            <a:r>
              <a:rPr lang="nl-NL" altLang="nl-NL" sz="18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.</a:t>
            </a:r>
            <a:endParaRPr lang="nl-NL" altLang="nl-NL" sz="18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107950" indent="0" eaLnBrk="1" fontAlgn="auto" hangingPunct="1">
              <a:buNone/>
              <a:defRPr/>
            </a:pPr>
            <a:r>
              <a:rPr lang="nl-NL" altLang="nl-NL" sz="18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Wij willen dat leerlingen met een diploma de school verlaten. </a:t>
            </a:r>
            <a:endParaRPr lang="nl-NL" altLang="nl-NL" sz="18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107950" indent="0" eaLnBrk="1" fontAlgn="auto" hangingPunct="1">
              <a:buNone/>
              <a:defRPr/>
            </a:pPr>
            <a:r>
              <a:rPr lang="nl-NL" altLang="nl-NL" sz="18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We zijn geen voortgezet speciaal onderwijs. We zijn een reguliere school met een speciaal ondersteuningsaanbod.</a:t>
            </a:r>
            <a:endParaRPr lang="nl-NL" altLang="nl-NL" sz="18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107950" indent="0" eaLnBrk="1" fontAlgn="auto" hangingPunct="1">
              <a:buNone/>
              <a:defRPr/>
            </a:pPr>
            <a:r>
              <a:rPr lang="nl-NL" altLang="nl-NL" sz="18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De extra ondersteuningsbehoefte moet aantoonbaar zijn. Bijvoorbeeld: </a:t>
            </a:r>
            <a:endParaRPr lang="nl-NL" altLang="nl-NL" sz="18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107950" indent="0" eaLnBrk="1" fontAlgn="auto" hangingPunct="1">
              <a:buFont typeface="Wingdings 3" panose="05040102010807070707" pitchFamily="18" charset="2"/>
              <a:buNone/>
              <a:defRPr/>
            </a:pPr>
            <a:r>
              <a:rPr lang="nl-NL" altLang="nl-NL" sz="18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1) Diagnose van een kinderpsychiater( bijv. ad(h)d, ASS, angst);</a:t>
            </a:r>
            <a:endParaRPr lang="nl-NL" altLang="nl-NL" sz="18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107950" indent="0" eaLnBrk="1" fontAlgn="auto" hangingPunct="1">
              <a:buFont typeface="Wingdings 3" panose="05040102010807070707" pitchFamily="18" charset="2"/>
              <a:buNone/>
              <a:defRPr/>
            </a:pPr>
            <a:r>
              <a:rPr lang="nl-NL" altLang="nl-NL" sz="18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2) Leerachterstanden;</a:t>
            </a:r>
            <a:endParaRPr lang="nl-NL" altLang="nl-NL" sz="18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107950" indent="0" eaLnBrk="1" fontAlgn="auto" hangingPunct="1">
              <a:buFont typeface="Wingdings 3" panose="05040102010807070707" pitchFamily="18" charset="2"/>
              <a:buNone/>
              <a:defRPr/>
            </a:pPr>
            <a:r>
              <a:rPr lang="nl-NL" altLang="nl-NL" sz="18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3) Bijzondere omstandigheden waardoor plaatsing op regulier grootschalig onderwijs onwenselijk is (bijv. faalangst, thuissituatie etc.).</a:t>
            </a:r>
            <a:endParaRPr lang="nl-NL" altLang="nl-NL" sz="18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107950" indent="0" eaLnBrk="1" fontAlgn="auto" hangingPunct="1">
              <a:buNone/>
              <a:defRPr/>
            </a:pPr>
            <a:endParaRPr lang="nl-NL" altLang="nl-NL" sz="1800">
              <a:ea typeface="ＭＳ Ｐゴシック"/>
            </a:endParaRPr>
          </a:p>
          <a:p>
            <a:pPr marL="107950" indent="0" eaLnBrk="1" fontAlgn="auto" hangingPunct="1">
              <a:buNone/>
              <a:defRPr/>
            </a:pPr>
            <a:r>
              <a:rPr lang="nl-NL" altLang="nl-NL" sz="1800">
                <a:ea typeface="ＭＳ Ｐゴシック"/>
              </a:rPr>
              <a:t>De mate en intensiteit van de ondersteuningsbehoefte bepaalt of we de leerling kunnen plaatsen.</a:t>
            </a:r>
            <a:br>
              <a:rPr lang="nl-NL" altLang="nl-NL" sz="1800">
                <a:ea typeface="ＭＳ Ｐゴシック" panose="020B0600070205080204" pitchFamily="34" charset="-128"/>
              </a:rPr>
            </a:br>
            <a:br>
              <a:rPr lang="nl-NL" altLang="nl-NL" sz="1800">
                <a:ea typeface="ＭＳ Ｐゴシック" panose="020B0600070205080204" pitchFamily="34" charset="-128"/>
              </a:rPr>
            </a:br>
            <a:endParaRPr lang="nl-NL" altLang="nl-NL" sz="1800">
              <a:solidFill>
                <a:schemeClr val="tx1">
                  <a:lumMod val="75000"/>
                  <a:lumOff val="25000"/>
                </a:schemeClr>
              </a:solidFill>
              <a:ea typeface="ＭＳ Ｐゴシック" panose="020B0600070205080204" pitchFamily="34" charset="-128"/>
              <a:cs typeface="Calibri" panose="020F0502020204030204"/>
            </a:endParaRPr>
          </a:p>
        </p:txBody>
      </p:sp>
      <p:pic>
        <p:nvPicPr>
          <p:cNvPr id="17412" name="picture" descr="De Apollo 300ppi">
            <a:extLst>
              <a:ext uri="{FF2B5EF4-FFF2-40B4-BE49-F238E27FC236}">
                <a16:creationId xmlns:a16="http://schemas.microsoft.com/office/drawing/2014/main" id="{52FC4E77-6FF2-4DBA-A33E-B702A0E08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696" y="891711"/>
            <a:ext cx="1187829" cy="71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17878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377B1882-E509-4CCD-9A34-66C1670C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</a:rPr>
              <a:t>De Apollo: Missie &amp; Visie</a:t>
            </a:r>
          </a:p>
        </p:txBody>
      </p:sp>
      <p:sp>
        <p:nvSpPr>
          <p:cNvPr id="13315" name="Tijdelijke aanduiding voor inhoud 1">
            <a:extLst>
              <a:ext uri="{FF2B5EF4-FFF2-40B4-BE49-F238E27FC236}">
                <a16:creationId xmlns:a16="http://schemas.microsoft.com/office/drawing/2014/main" id="{EF9C42C8-1875-40B1-B003-B8BCCA2A4E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4967287" cy="3810000"/>
          </a:xfrm>
        </p:spPr>
        <p:txBody>
          <a:bodyPr/>
          <a:lstStyle/>
          <a:p>
            <a:pPr marL="107950" indent="0" eaLnBrk="1" hangingPunct="1">
              <a:buFont typeface="Wingdings 3" panose="05040102010807070707" pitchFamily="18" charset="2"/>
              <a:buNone/>
            </a:pPr>
            <a:r>
              <a:rPr lang="nl-NL" altLang="nl-NL">
                <a:ea typeface="ＭＳ Ｐゴシック"/>
              </a:rPr>
              <a:t>De Apollo biedt leerlingen die een extra ondersteuningsbehoefte hebben, de mogelijkheid zich te ontwikkelen tot zelfbewuste, zelfstandige, verantwoordelijke en mondige mensen. </a:t>
            </a:r>
            <a:endParaRPr lang="nl-NL" altLang="nl-NL">
              <a:ea typeface="ＭＳ Ｐゴシック"/>
              <a:cs typeface="Calibri"/>
            </a:endParaRPr>
          </a:p>
          <a:p>
            <a:pPr marL="107950" indent="0" eaLnBrk="1" hangingPunct="1">
              <a:buFont typeface="Wingdings 3" panose="05040102010807070707" pitchFamily="18" charset="2"/>
              <a:buNone/>
            </a:pPr>
            <a:r>
              <a:rPr lang="nl-NL" altLang="nl-NL">
                <a:ea typeface="ＭＳ Ｐゴシック"/>
              </a:rPr>
              <a:t>Ons onderwijs heeft tot doel dat de leerlingen kunnen doorstromen naar passend vervolgonderwijs en toegerust zijn om optimaal te functioneren in de maatschappij.</a:t>
            </a:r>
          </a:p>
        </p:txBody>
      </p:sp>
      <p:pic>
        <p:nvPicPr>
          <p:cNvPr id="13316" name="Picture 4" descr="S:\OU6\GDIR-Fotos\2012-2013\2012-11-23 Schoolfeest\IMG_3793.JPG">
            <a:extLst>
              <a:ext uri="{FF2B5EF4-FFF2-40B4-BE49-F238E27FC236}">
                <a16:creationId xmlns:a16="http://schemas.microsoft.com/office/drawing/2014/main" id="{16B1975E-6A0F-477D-9711-C2DFC5502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0000">
            <a:off x="5703249" y="2909481"/>
            <a:ext cx="2979165" cy="1990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" descr="De Apollo 300ppi">
            <a:extLst>
              <a:ext uri="{FF2B5EF4-FFF2-40B4-BE49-F238E27FC236}">
                <a16:creationId xmlns:a16="http://schemas.microsoft.com/office/drawing/2014/main" id="{EFBFFDBF-0680-4D4F-8732-25D5CE5A46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450" y="973138"/>
            <a:ext cx="1087958" cy="65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D1A400B-233D-4AFA-938C-9D5E4CDE8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952" y="-119493"/>
            <a:ext cx="7543800" cy="14493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</a:rPr>
              <a:t>En dat doen we...</a:t>
            </a:r>
          </a:p>
        </p:txBody>
      </p:sp>
      <p:sp>
        <p:nvSpPr>
          <p:cNvPr id="14339" name="Tijdelijke aanduiding voor inhoud 1">
            <a:extLst>
              <a:ext uri="{FF2B5EF4-FFF2-40B4-BE49-F238E27FC236}">
                <a16:creationId xmlns:a16="http://schemas.microsoft.com/office/drawing/2014/main" id="{AD6F6769-6741-47EC-A6EC-C06E68AA01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2953" y="1853528"/>
            <a:ext cx="7894960" cy="3672425"/>
          </a:xfrm>
        </p:spPr>
        <p:txBody>
          <a:bodyPr/>
          <a:lstStyle/>
          <a:p>
            <a:pPr marL="90170" indent="-90170" eaLnBrk="1" hangingPunct="1">
              <a:buFont typeface="Courier New" panose="020F0502020204030204" pitchFamily="34" charset="0"/>
              <a:buChar char="o"/>
            </a:pPr>
            <a:r>
              <a:rPr lang="nl-NL" altLang="nl-NL" dirty="0">
                <a:ea typeface="ＭＳ Ｐゴシック"/>
              </a:rPr>
              <a:t> Met onze kernwaarden: Veiligheid, Betrokkenheid, Groei en Plezier;</a:t>
            </a:r>
            <a:endParaRPr lang="en-US" altLang="nl-NL" b="1" dirty="0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 eaLnBrk="1" hangingPunct="1">
              <a:buFont typeface="Courier New" panose="020F0502020204030204" pitchFamily="34" charset="0"/>
              <a:buChar char="o"/>
            </a:pPr>
            <a:r>
              <a:rPr lang="nl-NL" altLang="nl-NL" dirty="0">
                <a:ea typeface="ＭＳ Ｐゴシック"/>
              </a:rPr>
              <a:t> Door te leren in kleine klassen;</a:t>
            </a:r>
            <a:endParaRPr lang="en-US" altLang="nl-NL" b="1" dirty="0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 eaLnBrk="1" hangingPunct="1">
              <a:buFont typeface="Courier New" panose="020F0502020204030204" pitchFamily="34" charset="0"/>
              <a:buChar char="o"/>
            </a:pPr>
            <a:r>
              <a:rPr lang="nl-NL" altLang="nl-NL" dirty="0">
                <a:ea typeface="ＭＳ Ｐゴシック"/>
              </a:rPr>
              <a:t> Met een eenduidige aanpak;</a:t>
            </a:r>
            <a:endParaRPr lang="en-US" altLang="nl-NL" b="1" dirty="0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 eaLnBrk="1" hangingPunct="1">
              <a:buFont typeface="Courier New" panose="020F0502020204030204" pitchFamily="34" charset="0"/>
              <a:buChar char="o"/>
            </a:pPr>
            <a:r>
              <a:rPr lang="nl-NL" altLang="nl-NL" dirty="0">
                <a:ea typeface="ＭＳ Ｐゴシック"/>
              </a:rPr>
              <a:t> Met een positieve en voorspelbare benadering;</a:t>
            </a:r>
            <a:endParaRPr lang="en-US" altLang="nl-NL" b="1" dirty="0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 eaLnBrk="1" hangingPunct="1">
              <a:buFont typeface="Courier New" panose="020F0502020204030204" pitchFamily="34" charset="0"/>
              <a:buChar char="o"/>
            </a:pPr>
            <a:r>
              <a:rPr lang="nl-NL" altLang="nl-NL" dirty="0">
                <a:ea typeface="ＭＳ Ｐゴシック"/>
              </a:rPr>
              <a:t> Met zicht op de ontwikkeling van de leerling - op didactisch- en pedagogisch gebied;</a:t>
            </a:r>
            <a:endParaRPr lang="en-US" altLang="nl-NL" b="1" dirty="0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 eaLnBrk="1" hangingPunct="1">
              <a:buFont typeface="Courier New" panose="020F0502020204030204" pitchFamily="34" charset="0"/>
              <a:buChar char="o"/>
            </a:pPr>
            <a:r>
              <a:rPr lang="nl-NL" altLang="nl-NL" dirty="0">
                <a:ea typeface="ＭＳ Ｐゴシック"/>
              </a:rPr>
              <a:t> Door ook sociale vaardigheden te ontwikkelen;</a:t>
            </a:r>
            <a:endParaRPr lang="en-US" altLang="nl-NL" b="1" dirty="0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 eaLnBrk="1" hangingPunct="1">
              <a:buFont typeface="Courier New" panose="020F0502020204030204" pitchFamily="34" charset="0"/>
              <a:buChar char="o"/>
            </a:pPr>
            <a:r>
              <a:rPr lang="nl-NL" altLang="nl-NL" dirty="0">
                <a:ea typeface="ＭＳ Ｐゴシック"/>
              </a:rPr>
              <a:t> Door ondersteuning in</a:t>
            </a:r>
            <a:r>
              <a:rPr lang="nl-NL" altLang="nl-NL" b="1" dirty="0">
                <a:ea typeface="ＭＳ Ｐゴシック"/>
              </a:rPr>
              <a:t> </a:t>
            </a:r>
            <a:r>
              <a:rPr lang="nl-NL" altLang="nl-NL" dirty="0">
                <a:ea typeface="ＭＳ Ｐゴシック"/>
              </a:rPr>
              <a:t>de klas te bieden; </a:t>
            </a:r>
            <a:endParaRPr lang="nl-NL" altLang="nl-NL" dirty="0">
              <a:ea typeface="ＭＳ Ｐゴシック"/>
              <a:cs typeface="Calibri" panose="020F0502020204030204"/>
            </a:endParaRPr>
          </a:p>
          <a:p>
            <a:pPr marL="90170" indent="-90170" eaLnBrk="1" hangingPunct="1">
              <a:buFont typeface="Courier New" panose="020F0502020204030204" pitchFamily="34" charset="0"/>
              <a:buChar char="o"/>
            </a:pPr>
            <a:r>
              <a:rPr lang="nl-NL" altLang="nl-NL" dirty="0">
                <a:ea typeface="ＭＳ Ｐゴシック"/>
              </a:rPr>
              <a:t> Door samen te werken met ouders/verzorgers - ouderparticipatie. </a:t>
            </a:r>
          </a:p>
          <a:p>
            <a:pPr marL="90170" indent="-90170">
              <a:buFont typeface="Courier New" panose="020F0502020204030204" pitchFamily="34" charset="0"/>
              <a:buChar char="o"/>
            </a:pPr>
            <a:r>
              <a:rPr lang="nl-NL" altLang="nl-NL" dirty="0">
                <a:ea typeface="ＭＳ Ｐゴシック"/>
              </a:rPr>
              <a:t> Met trots!                                         </a:t>
            </a:r>
            <a:r>
              <a:rPr lang="nl-NL" altLang="nl-NL" dirty="0">
                <a:ea typeface="ＭＳ Ｐゴシック"/>
                <a:cs typeface="Calibri" panose="020F0502020204030204"/>
              </a:rPr>
              <a:t>                                           </a:t>
            </a:r>
            <a:r>
              <a:rPr lang="nl-NL" altLang="nl-NL" dirty="0">
                <a:ea typeface="ＭＳ Ｐゴシック"/>
                <a:cs typeface="Calibri" panose="020F0502020204030204"/>
                <a:hlinkClick r:id="rId2"/>
              </a:rPr>
              <a:t>www.deapollo.nl</a:t>
            </a:r>
            <a:r>
              <a:rPr lang="nl-NL" altLang="nl-NL" dirty="0">
                <a:ea typeface="ＭＳ Ｐゴシック"/>
                <a:cs typeface="Calibri" panose="020F0502020204030204"/>
              </a:rPr>
              <a:t> </a:t>
            </a:r>
            <a:endParaRPr lang="nl-NL" altLang="nl-NL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>
              <a:buFont typeface="Courier New" panose="020F0502020204030204" pitchFamily="34" charset="0"/>
              <a:buChar char="o"/>
            </a:pPr>
            <a:endParaRPr lang="nl-NL" altLang="nl-NL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 eaLnBrk="1" hangingPunct="1">
              <a:buFont typeface="Courier New" panose="020B0604020202020204" pitchFamily="34" charset="0"/>
              <a:buChar char="o"/>
            </a:pPr>
            <a:endParaRPr lang="nl-NL" altLang="nl-NL">
              <a:ea typeface="ＭＳ Ｐゴシック" panose="020B0600070205080204" pitchFamily="34" charset="-128"/>
              <a:cs typeface="Calibri" panose="020F0502020204030204"/>
            </a:endParaRPr>
          </a:p>
        </p:txBody>
      </p:sp>
      <p:pic>
        <p:nvPicPr>
          <p:cNvPr id="14340" name="picture" descr="De Apollo 300ppi">
            <a:extLst>
              <a:ext uri="{FF2B5EF4-FFF2-40B4-BE49-F238E27FC236}">
                <a16:creationId xmlns:a16="http://schemas.microsoft.com/office/drawing/2014/main" id="{F49D1303-7690-4865-AAAC-8D880AAC4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011238"/>
            <a:ext cx="1161716" cy="6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17584D-7349-47AE-AACC-C66B4A89B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Ons onderwijs</a:t>
            </a:r>
          </a:p>
        </p:txBody>
      </p:sp>
      <p:sp>
        <p:nvSpPr>
          <p:cNvPr id="17411" name="Tijdelijke aanduiding voor tekst 2">
            <a:extLst>
              <a:ext uri="{FF2B5EF4-FFF2-40B4-BE49-F238E27FC236}">
                <a16:creationId xmlns:a16="http://schemas.microsoft.com/office/drawing/2014/main" id="{44FD608E-CE2D-44CF-A3B5-A2094A8B6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7237" y="1748631"/>
            <a:ext cx="3963988" cy="454025"/>
          </a:xfrm>
          <a:ln>
            <a:headEnd/>
            <a:tailEnd/>
          </a:ln>
        </p:spPr>
        <p:txBody>
          <a:bodyPr rtlCol="0"/>
          <a:lstStyle/>
          <a:p>
            <a:pPr eaLnBrk="1" fontAlgn="auto" hangingPunct="1">
              <a:defRPr/>
            </a:pPr>
            <a:r>
              <a:rPr lang="nl-NL" altLang="nl-NL">
                <a:ea typeface="ＭＳ Ｐゴシック" panose="020B0600070205080204" pitchFamily="34" charset="-128"/>
              </a:rPr>
              <a:t>Kenmerken </a:t>
            </a:r>
            <a:r>
              <a:rPr lang="nl-NL" altLang="nl-NL" u="sng">
                <a:ea typeface="ＭＳ Ｐゴシック" panose="020B0600070205080204" pitchFamily="34" charset="-128"/>
              </a:rPr>
              <a:t>VMBO-T</a:t>
            </a:r>
          </a:p>
        </p:txBody>
      </p:sp>
      <p:sp>
        <p:nvSpPr>
          <p:cNvPr id="16388" name="Tijdelijke aanduiding voor inhoud 4">
            <a:extLst>
              <a:ext uri="{FF2B5EF4-FFF2-40B4-BE49-F238E27FC236}">
                <a16:creationId xmlns:a16="http://schemas.microsoft.com/office/drawing/2014/main" id="{00BCF6A9-F15C-45D4-91A6-FD4B89A1549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851802" y="2214563"/>
            <a:ext cx="4040188" cy="3941762"/>
          </a:xfrm>
        </p:spPr>
        <p:txBody>
          <a:bodyPr/>
          <a:lstStyle/>
          <a:p>
            <a:pPr marL="90170" indent="-90170" eaLnBrk="1" hangingPunct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2-jarige onderbouw</a:t>
            </a:r>
            <a:endParaRPr lang="nl-NL">
              <a:ea typeface="ＭＳ Ｐゴシック"/>
            </a:endParaRPr>
          </a:p>
          <a:p>
            <a:pPr marL="90170" indent="-90170" eaLnBrk="1" hangingPunct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2-jarige bovenbouw</a:t>
            </a:r>
            <a:endParaRPr lang="nl-NL" altLang="nl-NL">
              <a:ea typeface="ＭＳ Ｐゴシック"/>
              <a:cs typeface="Calibri"/>
            </a:endParaRPr>
          </a:p>
          <a:p>
            <a:pPr marL="90170" indent="-9017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Maximaal 16 leerlingen in klas 1</a:t>
            </a:r>
            <a:endParaRPr lang="nl-NL" altLang="nl-NL">
              <a:ea typeface="ＭＳ Ｐゴシック"/>
              <a:cs typeface="Calibri"/>
            </a:endParaRPr>
          </a:p>
          <a:p>
            <a:pPr marL="90170" indent="-90170" eaLnBrk="1" hangingPunct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Maximaal 18 leerlingen in klas 2,3,4</a:t>
            </a:r>
            <a:endParaRPr lang="nl-NL" altLang="nl-NL">
              <a:ea typeface="ＭＳ Ｐゴシック"/>
              <a:cs typeface="Calibri" panose="020F0502020204030204"/>
            </a:endParaRPr>
          </a:p>
        </p:txBody>
      </p:sp>
      <p:sp>
        <p:nvSpPr>
          <p:cNvPr id="17412" name="Tijdelijke aanduiding voor tekst 3">
            <a:extLst>
              <a:ext uri="{FF2B5EF4-FFF2-40B4-BE49-F238E27FC236}">
                <a16:creationId xmlns:a16="http://schemas.microsoft.com/office/drawing/2014/main" id="{B9DAF0BC-A454-4280-8B34-02D6FD0921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04048" y="1728637"/>
            <a:ext cx="3963988" cy="454025"/>
          </a:xfrm>
          <a:ln>
            <a:headEnd/>
            <a:tailEnd/>
          </a:ln>
        </p:spPr>
        <p:txBody>
          <a:bodyPr rtlCol="0"/>
          <a:lstStyle/>
          <a:p>
            <a:pPr eaLnBrk="1" fontAlgn="auto" hangingPunct="1">
              <a:defRPr/>
            </a:pPr>
            <a:r>
              <a:rPr lang="nl-NL" altLang="nl-NL">
                <a:ea typeface="ＭＳ Ｐゴシック" panose="020B0600070205080204" pitchFamily="34" charset="-128"/>
              </a:rPr>
              <a:t>Kenmerken </a:t>
            </a:r>
            <a:r>
              <a:rPr lang="nl-NL" altLang="nl-NL" u="sng">
                <a:ea typeface="ＭＳ Ｐゴシック" panose="020B0600070205080204" pitchFamily="34" charset="-128"/>
              </a:rPr>
              <a:t>HAVO</a:t>
            </a:r>
          </a:p>
        </p:txBody>
      </p:sp>
      <p:sp>
        <p:nvSpPr>
          <p:cNvPr id="16390" name="Tijdelijke aanduiding voor inhoud 5">
            <a:extLst>
              <a:ext uri="{FF2B5EF4-FFF2-40B4-BE49-F238E27FC236}">
                <a16:creationId xmlns:a16="http://schemas.microsoft.com/office/drawing/2014/main" id="{9487FCE4-4809-4BA8-B154-04106CED9B00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>
          <a:xfrm>
            <a:off x="5072662" y="2182662"/>
            <a:ext cx="4041775" cy="3941762"/>
          </a:xfrm>
        </p:spPr>
        <p:txBody>
          <a:bodyPr/>
          <a:lstStyle/>
          <a:p>
            <a:pPr marL="90170" indent="-90170" eaLnBrk="1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  <a:cs typeface="Calibri"/>
              </a:rPr>
              <a:t> 3-jarige onderbouw</a:t>
            </a:r>
          </a:p>
          <a:p>
            <a:pPr marL="90170" indent="-90170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  <a:cs typeface="Calibri"/>
              </a:rPr>
              <a:t> 2-jarige bovenbouw</a:t>
            </a:r>
            <a:endParaRPr lang="nl-NL" altLang="nl-NL">
              <a:ea typeface="ＭＳ Ｐゴシック"/>
            </a:endParaRPr>
          </a:p>
          <a:p>
            <a:pPr marL="90170" indent="-90170" eaLnBrk="1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Maximaal 16  leerlingen in klas 1</a:t>
            </a:r>
            <a:endParaRPr lang="nl-NL" altLang="nl-NL">
              <a:ea typeface="ＭＳ Ｐゴシック"/>
              <a:cs typeface="Calibri"/>
            </a:endParaRPr>
          </a:p>
          <a:p>
            <a:pPr marL="90170" indent="-90170" eaLnBrk="1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Maximaal 18 leerlingen in klas 2,3,4,5</a:t>
            </a:r>
            <a:endParaRPr lang="nl-NL" altLang="nl-NL">
              <a:ea typeface="ＭＳ Ｐゴシック"/>
              <a:cs typeface="Calibri"/>
            </a:endParaRPr>
          </a:p>
        </p:txBody>
      </p:sp>
      <p:sp>
        <p:nvSpPr>
          <p:cNvPr id="16391" name="Tekstvak 2">
            <a:extLst>
              <a:ext uri="{FF2B5EF4-FFF2-40B4-BE49-F238E27FC236}">
                <a16:creationId xmlns:a16="http://schemas.microsoft.com/office/drawing/2014/main" id="{7278982D-4359-4A9E-97D0-492B6532A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18" y="4936332"/>
            <a:ext cx="82089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nl-NL" altLang="nl-NL">
                <a:ea typeface="ＭＳ Ｐゴシック" panose="020B0600070205080204" pitchFamily="34" charset="-128"/>
              </a:rPr>
              <a:t>                                        Plaatsing op basis van dossieranalyse</a:t>
            </a:r>
          </a:p>
          <a:p>
            <a:pPr algn="ctr" eaLnBrk="1" hangingPunct="1"/>
            <a:r>
              <a:rPr lang="nl-NL" altLang="nl-NL"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r>
              <a:rPr lang="nl-NL" altLang="nl-NL" b="1">
                <a:solidFill>
                  <a:srgbClr val="00B050"/>
                </a:solidFill>
                <a:latin typeface="Calibri"/>
                <a:ea typeface="ＭＳ Ｐゴシック"/>
                <a:cs typeface="Calibri"/>
              </a:rPr>
              <a:t>De Apollo heeft in totaal plaats voor 320 leerlingen; we maken vier brugklassen van 16 leerlingen =  64 plekken voor nieuwe brugklassers!</a:t>
            </a:r>
          </a:p>
        </p:txBody>
      </p:sp>
      <p:pic>
        <p:nvPicPr>
          <p:cNvPr id="16392" name="picture" descr="De Apollo 300ppi">
            <a:extLst>
              <a:ext uri="{FF2B5EF4-FFF2-40B4-BE49-F238E27FC236}">
                <a16:creationId xmlns:a16="http://schemas.microsoft.com/office/drawing/2014/main" id="{BDB6A8D5-0E87-4A43-8980-6580B1139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782637"/>
            <a:ext cx="1269812" cy="76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DB0BE9E3-9FFC-4CA7-98C6-056588558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Toelatingscriteria</a:t>
            </a:r>
          </a:p>
        </p:txBody>
      </p:sp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F89C6C4-8747-455E-A9F4-06A0CBB551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750" y="2060575"/>
            <a:ext cx="8085138" cy="3949700"/>
          </a:xfrm>
        </p:spPr>
        <p:txBody>
          <a:bodyPr/>
          <a:lstStyle/>
          <a:p>
            <a:pPr marL="90170" indent="-90170" eaLnBrk="1" hangingPunct="1">
              <a:buFont typeface="Wingdings" panose="05000000000000000000" pitchFamily="2" charset="2"/>
              <a:buChar char="v"/>
            </a:pPr>
            <a:r>
              <a:rPr lang="nl-NL" altLang="nl-NL" sz="1800">
                <a:ea typeface="ＭＳ Ｐゴシック" panose="020B0600070205080204" pitchFamily="34" charset="-128"/>
              </a:rPr>
              <a:t> Criterium 1:</a:t>
            </a:r>
            <a:endParaRPr lang="nl-NL"/>
          </a:p>
          <a:p>
            <a:pPr marL="90170" indent="-90170" eaLnBrk="1" hangingPunct="1"/>
            <a:r>
              <a:rPr lang="nl-NL" altLang="nl-NL" sz="1800">
                <a:ea typeface="ＭＳ Ｐゴシック"/>
              </a:rPr>
              <a:t>Leerling  dient de cognitieve capaciteiten te hebben voor </a:t>
            </a:r>
            <a:endParaRPr lang="nl-NL" altLang="nl-NL" sz="1800">
              <a:ea typeface="ＭＳ Ｐゴシック"/>
              <a:cs typeface="Calibri"/>
            </a:endParaRPr>
          </a:p>
          <a:p>
            <a:pPr marL="382270" lvl="1" indent="-182245" eaLnBrk="1" hangingPunct="1"/>
            <a:r>
              <a:rPr lang="nl-NL" altLang="nl-NL" b="1">
                <a:ea typeface="ＭＳ Ｐゴシック" panose="020B0600070205080204" pitchFamily="34" charset="-128"/>
              </a:rPr>
              <a:t>VMBO-T</a:t>
            </a:r>
            <a:endParaRPr lang="nl-NL" altLang="nl-NL" b="1">
              <a:ea typeface="ＭＳ Ｐゴシック" panose="020B0600070205080204" pitchFamily="34" charset="-128"/>
              <a:cs typeface="Calibri" panose="020F0502020204030204"/>
            </a:endParaRPr>
          </a:p>
          <a:p>
            <a:pPr marL="382270" lvl="1" indent="-182245" eaLnBrk="1" hangingPunct="1"/>
            <a:r>
              <a:rPr lang="nl-NL" altLang="nl-NL" b="1">
                <a:ea typeface="ＭＳ Ｐゴシック" panose="020B0600070205080204" pitchFamily="34" charset="-128"/>
              </a:rPr>
              <a:t>HAVO</a:t>
            </a:r>
            <a:endParaRPr lang="nl-NL" altLang="nl-NL" b="1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 eaLnBrk="1" hangingPunct="1">
              <a:buFont typeface="Wingdings" panose="05000000000000000000" pitchFamily="2" charset="2"/>
              <a:buChar char="v"/>
            </a:pPr>
            <a:r>
              <a:rPr lang="nl-NL" altLang="nl-NL" sz="1800">
                <a:ea typeface="ＭＳ Ｐゴシック" panose="020B0600070205080204" pitchFamily="34" charset="-128"/>
              </a:rPr>
              <a:t> Criterium 2:</a:t>
            </a:r>
            <a:endParaRPr lang="nl-NL" altLang="nl-NL" sz="1800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 eaLnBrk="1" hangingPunct="1"/>
            <a:r>
              <a:rPr lang="nl-NL" altLang="nl-NL" sz="1800">
                <a:ea typeface="ＭＳ Ｐゴシック"/>
              </a:rPr>
              <a:t>Leerling heeft een extra ondersteuningsbehoefte op het gebied van de sociale - emotionele of didactische ontwikkeling </a:t>
            </a:r>
            <a:r>
              <a:rPr lang="nl-NL" altLang="nl-NL" sz="1800" u="sng">
                <a:ea typeface="ＭＳ Ｐゴシック"/>
              </a:rPr>
              <a:t>waaraan wij kunnen voldoen</a:t>
            </a:r>
            <a:r>
              <a:rPr lang="nl-NL" altLang="nl-NL" sz="1800">
                <a:ea typeface="ＭＳ Ｐゴシック"/>
              </a:rPr>
              <a:t>. Bij ons moet een leerling verbaal te corrigeren / aan te sturen zijn. </a:t>
            </a:r>
            <a:endParaRPr lang="nl-NL" altLang="nl-NL" sz="1800">
              <a:ea typeface="ＭＳ Ｐゴシック"/>
              <a:cs typeface="Calibri" panose="020F0502020204030204"/>
            </a:endParaRPr>
          </a:p>
          <a:p>
            <a:pPr marL="90170" indent="-90170" eaLnBrk="1" hangingPunct="1"/>
            <a:endParaRPr lang="nl-NL" altLang="nl-NL" sz="1800">
              <a:ea typeface="ＭＳ Ｐゴシック" panose="020B0600070205080204" pitchFamily="34" charset="-128"/>
              <a:cs typeface="Calibri" panose="020F0502020204030204"/>
            </a:endParaRPr>
          </a:p>
          <a:p>
            <a:pPr marL="90170" indent="-90170" eaLnBrk="1" hangingPunct="1"/>
            <a:r>
              <a:rPr lang="nl-NL" altLang="nl-NL" sz="1800">
                <a:ea typeface="ＭＳ Ｐゴシック" panose="020B0600070205080204" pitchFamily="34" charset="-128"/>
              </a:rPr>
              <a:t>Focus op internaliserende problematiek</a:t>
            </a:r>
            <a:endParaRPr lang="nl-NL" altLang="nl-NL" sz="1800">
              <a:ea typeface="ＭＳ Ｐゴシック" panose="020B0600070205080204" pitchFamily="34" charset="-128"/>
              <a:cs typeface="Calibri" panose="020F0502020204030204"/>
            </a:endParaRPr>
          </a:p>
        </p:txBody>
      </p:sp>
      <p:pic>
        <p:nvPicPr>
          <p:cNvPr id="18436" name="picture" descr="De Apollo 300ppi">
            <a:extLst>
              <a:ext uri="{FF2B5EF4-FFF2-40B4-BE49-F238E27FC236}">
                <a16:creationId xmlns:a16="http://schemas.microsoft.com/office/drawing/2014/main" id="{1EDAC568-BFF4-4DF4-BFD3-747FF6FEAF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731838"/>
            <a:ext cx="1243071" cy="752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C624BC2-A2F9-428D-9D15-2C9A12772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</a:rPr>
              <a:t>Ons ondersteuningsteam</a:t>
            </a:r>
          </a:p>
        </p:txBody>
      </p:sp>
      <p:sp>
        <p:nvSpPr>
          <p:cNvPr id="19459" name="Tijdelijke aanduiding voor inhoud 1">
            <a:extLst>
              <a:ext uri="{FF2B5EF4-FFF2-40B4-BE49-F238E27FC236}">
                <a16:creationId xmlns:a16="http://schemas.microsoft.com/office/drawing/2014/main" id="{5FF74D8C-2129-421E-BCF2-3BF6C21488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90170" indent="-90170" eaLnBrk="1" hangingPunct="1">
              <a:buFont typeface="Arial" panose="020B0604020202020204" pitchFamily="34" charset="0"/>
              <a:buChar char="•"/>
            </a:pPr>
            <a:endParaRPr lang="nl-NL" altLang="nl-NL">
              <a:ea typeface="ＭＳ Ｐゴシック"/>
              <a:cs typeface="Calibri"/>
            </a:endParaRPr>
          </a:p>
          <a:p>
            <a:pPr marL="90170" indent="-90170"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Mentoren  (leren leven - leren kiezen - leren leren)</a:t>
            </a:r>
            <a:endParaRPr lang="nl-NL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Begeleiders passend onderwijs BPO</a:t>
            </a:r>
            <a:endParaRPr lang="nl-NL" altLang="nl-NL">
              <a:ea typeface="ＭＳ Ｐゴシック"/>
              <a:cs typeface="Calibri"/>
            </a:endParaRPr>
          </a:p>
          <a:p>
            <a:pPr marL="90170" indent="-90170"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  <a:cs typeface="Calibri"/>
              </a:rPr>
              <a:t> </a:t>
            </a:r>
            <a:r>
              <a:rPr lang="nl-NL" altLang="nl-NL" err="1">
                <a:ea typeface="ＭＳ Ｐゴシック"/>
                <a:cs typeface="Calibri"/>
              </a:rPr>
              <a:t>Schoolaanwezigheidscoördinator</a:t>
            </a:r>
            <a:endParaRPr lang="nl-NL" altLang="nl-NL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  <a:cs typeface="Calibri"/>
              </a:rPr>
              <a:t> Pedagogisch medewerkers</a:t>
            </a: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Bouwcoördinatoren: onderbouw en bovenbouw</a:t>
            </a:r>
            <a:endParaRPr lang="nl-NL" altLang="nl-NL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Ondersteuningscoördinator/orthopedagoog</a:t>
            </a:r>
            <a:endParaRPr lang="nl-NL" altLang="nl-NL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 Jeugdarts, jeugdverpleegkundige en ouder-</a:t>
            </a:r>
            <a:r>
              <a:rPr lang="nl-NL" altLang="nl-NL" err="1">
                <a:ea typeface="ＭＳ Ｐゴシック"/>
              </a:rPr>
              <a:t>kindadviseur</a:t>
            </a:r>
            <a:r>
              <a:rPr lang="nl-NL" altLang="nl-NL">
                <a:ea typeface="ＭＳ Ｐゴシック"/>
              </a:rPr>
              <a:t> (OKT)</a:t>
            </a:r>
            <a:endParaRPr lang="nl-NL" altLang="nl-NL">
              <a:ea typeface="ＭＳ Ｐゴシック" panose="020B0600070205080204" pitchFamily="34" charset="-128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r>
              <a:rPr lang="nl-NL" altLang="nl-NL">
                <a:ea typeface="ＭＳ Ｐゴシック"/>
              </a:rPr>
              <a:t> Specialistische Jeugdhulpverlening: </a:t>
            </a:r>
            <a:r>
              <a:rPr lang="nl-NL" altLang="nl-NL" err="1">
                <a:ea typeface="ＭＳ Ｐゴシック"/>
              </a:rPr>
              <a:t>Fibbe</a:t>
            </a:r>
            <a:endParaRPr lang="nl-NL" altLang="nl-NL">
              <a:ea typeface="ＭＳ Ｐゴシック"/>
              <a:cs typeface="Calibri"/>
            </a:endParaRPr>
          </a:p>
          <a:p>
            <a:pPr marL="90170" indent="-90170" eaLnBrk="1" hangingPunct="1">
              <a:buFont typeface="Arial" panose="020B0604020202020204" pitchFamily="34" charset="0"/>
              <a:buChar char="•"/>
            </a:pPr>
            <a:endParaRPr lang="nl-NL" altLang="nl-NL">
              <a:ea typeface="ＭＳ Ｐゴシック"/>
              <a:cs typeface="Calibri"/>
            </a:endParaRPr>
          </a:p>
          <a:p>
            <a:pPr marL="0" indent="0">
              <a:buNone/>
            </a:pPr>
            <a:endParaRPr lang="nl-NL" altLang="nl-NL">
              <a:ea typeface="ＭＳ Ｐゴシック"/>
              <a:cs typeface="Calibri"/>
            </a:endParaRPr>
          </a:p>
        </p:txBody>
      </p:sp>
      <p:pic>
        <p:nvPicPr>
          <p:cNvPr id="19460" name="picture" descr="De Apollo 300ppi">
            <a:extLst>
              <a:ext uri="{FF2B5EF4-FFF2-40B4-BE49-F238E27FC236}">
                <a16:creationId xmlns:a16="http://schemas.microsoft.com/office/drawing/2014/main" id="{08D1A7BB-8628-41F8-87BE-153334CE0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842962"/>
            <a:ext cx="1178491" cy="713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FB8926F3-2B66-4451-A62E-05CDA61B9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872498"/>
            <a:ext cx="8229600" cy="6334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NL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Onze ondersteuning</a:t>
            </a:r>
          </a:p>
        </p:txBody>
      </p:sp>
      <p:sp>
        <p:nvSpPr>
          <p:cNvPr id="16386" name="Tijdelijke aanduiding voor inhoud 1">
            <a:extLst>
              <a:ext uri="{FF2B5EF4-FFF2-40B4-BE49-F238E27FC236}">
                <a16:creationId xmlns:a16="http://schemas.microsoft.com/office/drawing/2014/main" id="{2D5E228D-461A-45FB-896D-7B3C13486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1773238"/>
            <a:ext cx="8075612" cy="4392612"/>
          </a:xfrm>
        </p:spPr>
        <p:txBody>
          <a:bodyPr rtlCol="0">
            <a:normAutofit/>
          </a:bodyPr>
          <a:lstStyle/>
          <a:p>
            <a:pPr marL="109220" indent="0" eaLnBrk="1" fontAlgn="auto" hangingPunct="1">
              <a:buFont typeface="Wingdings 3" panose="05040102010807070707" pitchFamily="18" charset="2"/>
              <a:buNone/>
              <a:defRPr/>
            </a:pPr>
            <a:r>
              <a:rPr lang="nl-NL" alt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Didactische</a:t>
            </a:r>
            <a:r>
              <a:rPr lang="nl-NL" alt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</a:t>
            </a:r>
            <a:r>
              <a:rPr lang="nl-NL" alt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ontwikkeling</a:t>
            </a:r>
            <a:r>
              <a:rPr lang="nl-NL" alt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:</a:t>
            </a:r>
            <a:endParaRPr lang="nl-NL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</a:endParaRPr>
          </a:p>
          <a:p>
            <a:pPr marL="382270" lvl="1" indent="-182245" eaLnBrk="1" fontAlgn="auto" hangingPunct="1">
              <a:buFont typeface="Arial" panose="020B0604020202020204" pitchFamily="34" charset="0"/>
              <a:buChar char="•"/>
              <a:defRPr/>
            </a:pPr>
            <a:r>
              <a:rPr lang="nl-NL" altLang="nl-NL" sz="17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Didactische instructie op maat</a:t>
            </a:r>
            <a:endParaRPr lang="nl-NL" altLang="nl-NL" sz="17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 panose="020F0502020204030204"/>
            </a:endParaRPr>
          </a:p>
          <a:p>
            <a:pPr marL="383540" lvl="1" indent="-182880" eaLnBrk="1" fontAlgn="auto" hangingPunct="1">
              <a:buFont typeface="Arial" charset="0"/>
              <a:buChar char="•"/>
              <a:defRPr/>
            </a:pPr>
            <a:r>
              <a:rPr lang="nl-NL" sz="1700">
                <a:ea typeface="+mn-lt"/>
                <a:cs typeface="+mn-lt"/>
              </a:rPr>
              <a:t> </a:t>
            </a:r>
            <a:r>
              <a:rPr lang="nl-NL" altLang="nl-NL" sz="17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Ondersteuningslessen</a:t>
            </a:r>
            <a:endParaRPr lang="nl-NL" altLang="nl-NL" sz="17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383540" lvl="1" indent="-182880">
              <a:buFont typeface="Arial" charset="0"/>
              <a:buChar char="•"/>
              <a:defRPr/>
            </a:pPr>
            <a:endParaRPr lang="nl-NL" altLang="nl-NL" b="1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</a:endParaRPr>
          </a:p>
          <a:p>
            <a:pPr marL="383540" lvl="1" indent="-182880">
              <a:buFont typeface="Arial" charset="0"/>
              <a:buChar char="•"/>
              <a:defRPr/>
            </a:pPr>
            <a:r>
              <a:rPr lang="nl-NL" alt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Ontwikkeling</a:t>
            </a:r>
            <a:r>
              <a:rPr lang="nl-NL" alt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</a:t>
            </a:r>
            <a:r>
              <a:rPr lang="nl-NL" alt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van</a:t>
            </a:r>
            <a:r>
              <a:rPr lang="nl-NL" alt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</a:t>
            </a:r>
            <a:r>
              <a:rPr lang="nl-NL" alt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schoolse</a:t>
            </a:r>
            <a:r>
              <a:rPr lang="nl-NL" alt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</a:t>
            </a:r>
            <a:r>
              <a:rPr lang="nl-NL" alt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vaardigheden</a:t>
            </a:r>
            <a:r>
              <a:rPr lang="nl-NL" alt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:</a:t>
            </a:r>
            <a:endParaRPr lang="nl-NL" altLang="nl-NL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383540" lvl="1" indent="-182880" eaLnBrk="1" fontAlgn="auto" hangingPunct="1">
              <a:buFont typeface="Arial" charset="0"/>
              <a:buChar char="•"/>
              <a:defRPr/>
            </a:pPr>
            <a:r>
              <a:rPr lang="nl-NL" altLang="nl-NL" sz="17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</a:t>
            </a:r>
            <a:r>
              <a:rPr lang="nl-NL" altLang="nl-NL" sz="1700" err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Mentorles</a:t>
            </a:r>
            <a:endParaRPr lang="nl-NL" altLang="nl-NL" sz="17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 panose="020F0502020204030204"/>
            </a:endParaRPr>
          </a:p>
          <a:p>
            <a:pPr marL="383540" lvl="1" indent="-182880" eaLnBrk="1" fontAlgn="auto" hangingPunct="1">
              <a:buFont typeface="Arial" charset="0"/>
              <a:buChar char="•"/>
              <a:defRPr/>
            </a:pPr>
            <a:r>
              <a:rPr lang="nl-NL" sz="1700">
                <a:ea typeface="+mn-lt"/>
                <a:cs typeface="+mn-lt"/>
              </a:rPr>
              <a:t> </a:t>
            </a:r>
            <a:r>
              <a:rPr lang="nl-NL" altLang="nl-NL" sz="17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Training vanuit de Begeleiders Passend Onderwijs</a:t>
            </a:r>
            <a:endParaRPr lang="nl-NL" altLang="nl-NL" sz="170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  <a:cs typeface="Calibri"/>
            </a:endParaRPr>
          </a:p>
          <a:p>
            <a:pPr marL="109220" indent="0" eaLnBrk="1" fontAlgn="auto" hangingPunct="1">
              <a:buFont typeface="Wingdings 3" panose="05040102010807070707" pitchFamily="18" charset="2"/>
              <a:buNone/>
              <a:defRPr/>
            </a:pPr>
            <a:r>
              <a:rPr lang="nl-NL" alt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Sociale-</a:t>
            </a:r>
            <a:r>
              <a:rPr lang="nl-NL" alt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</a:t>
            </a:r>
            <a:r>
              <a:rPr lang="nl-NL" alt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en</a:t>
            </a:r>
            <a:r>
              <a:rPr lang="nl-NL" alt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</a:t>
            </a:r>
            <a:r>
              <a:rPr lang="nl-NL" alt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emotionele</a:t>
            </a:r>
            <a:r>
              <a:rPr lang="nl-NL" alt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</a:t>
            </a:r>
            <a:r>
              <a:rPr lang="nl-NL" altLang="nl-NL" b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ontwikkeling</a:t>
            </a:r>
            <a:r>
              <a:rPr lang="nl-NL" altLang="nl-NL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:</a:t>
            </a:r>
            <a:endParaRPr lang="nl-NL" altLang="nl-NL" sz="170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</a:endParaRPr>
          </a:p>
          <a:p>
            <a:pPr marL="383540" lvl="1" indent="-182880">
              <a:buFont typeface="Arial" charset="0"/>
              <a:buChar char="•"/>
              <a:defRPr/>
            </a:pPr>
            <a:r>
              <a:rPr lang="nl-NL" sz="1700">
                <a:ea typeface="+mn-lt"/>
                <a:cs typeface="+mn-lt"/>
              </a:rPr>
              <a:t> Training vanuit de BPO</a:t>
            </a:r>
            <a:endParaRPr lang="nl-NL" altLang="nl-NL" sz="17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</a:endParaRPr>
          </a:p>
          <a:p>
            <a:pPr marL="383540" lvl="1" indent="-182880" eaLnBrk="1" fontAlgn="auto" hangingPunct="1">
              <a:buFont typeface="Arial" charset="0"/>
              <a:buChar char="•"/>
              <a:defRPr/>
            </a:pPr>
            <a:r>
              <a:rPr lang="nl-NL" altLang="nl-NL" sz="17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Trainingen vanuit </a:t>
            </a:r>
            <a:r>
              <a:rPr lang="nl-NL" altLang="nl-NL" sz="1700" err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Fibbe</a:t>
            </a:r>
            <a:endParaRPr lang="nl-NL" altLang="nl-NL" sz="17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 panose="020F0502020204030204"/>
            </a:endParaRPr>
          </a:p>
          <a:p>
            <a:pPr marL="383540" lvl="1" indent="-182880" eaLnBrk="1" fontAlgn="auto" hangingPunct="1">
              <a:buFont typeface="Arial" charset="0"/>
              <a:buChar char="•"/>
              <a:defRPr/>
            </a:pPr>
            <a:r>
              <a:rPr lang="nl-NL" altLang="nl-NL" sz="17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Individuele gesprekken</a:t>
            </a:r>
            <a:endParaRPr lang="nl-NL" altLang="nl-NL" sz="17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 panose="020F0502020204030204"/>
            </a:endParaRPr>
          </a:p>
          <a:p>
            <a:pPr marL="383540" lvl="1" indent="-182880"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nl-NL" altLang="nl-NL" sz="17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 </a:t>
            </a:r>
            <a:r>
              <a:rPr lang="nl-NL" altLang="nl-NL" sz="1700" err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</a:rPr>
              <a:t>Mentorles</a:t>
            </a:r>
            <a:endParaRPr lang="nl-NL" altLang="nl-NL" sz="1700">
              <a:solidFill>
                <a:schemeClr val="tx1">
                  <a:lumMod val="75000"/>
                  <a:lumOff val="25000"/>
                </a:schemeClr>
              </a:solidFill>
              <a:ea typeface="ＭＳ Ｐゴシック"/>
              <a:cs typeface="Calibri"/>
            </a:endParaRPr>
          </a:p>
          <a:p>
            <a:pPr marL="383540" lvl="1" indent="-182880">
              <a:buFont typeface="Wingdings" panose="05000000000000000000" pitchFamily="2" charset="2"/>
              <a:buChar char="§"/>
              <a:defRPr/>
            </a:pPr>
            <a:r>
              <a:rPr lang="nl-NL" altLang="nl-NL" sz="17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 Individuele begeleiding vanuit </a:t>
            </a:r>
            <a:r>
              <a:rPr lang="nl-NL" altLang="nl-NL" sz="1700" err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Fibbe</a:t>
            </a:r>
            <a:r>
              <a:rPr lang="nl-NL" altLang="nl-NL" sz="170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/>
                <a:cs typeface="Calibri"/>
              </a:rPr>
              <a:t> of OKT</a:t>
            </a:r>
            <a:endParaRPr lang="nl-NL" altLang="nl-NL" sz="170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  <a:cs typeface="Calibri"/>
            </a:endParaRPr>
          </a:p>
          <a:p>
            <a:pPr marL="383540" lvl="1" indent="-182880" eaLnBrk="1" fontAlgn="auto" hangingPunct="1">
              <a:buFont typeface="Arial" charset="0"/>
              <a:buChar char="•"/>
              <a:defRPr/>
            </a:pPr>
            <a:endParaRPr lang="nl-NL" altLang="nl-NL" sz="200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  <a:cs typeface="Calibri" panose="020F0502020204030204"/>
            </a:endParaRPr>
          </a:p>
          <a:p>
            <a:pPr marL="383540" lvl="1" indent="-182880" eaLnBrk="1" fontAlgn="auto" hangingPunct="1">
              <a:buFont typeface="Arial" charset="0"/>
              <a:buChar char="•"/>
              <a:defRPr/>
            </a:pPr>
            <a:endParaRPr lang="nl-NL" altLang="nl-NL" sz="200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  <a:cs typeface="Calibri" panose="020F0502020204030204"/>
            </a:endParaRPr>
          </a:p>
          <a:p>
            <a:pPr marL="91440" indent="-91440" eaLnBrk="1" fontAlgn="auto" hangingPunct="1">
              <a:buFont typeface="Arial" charset="0"/>
              <a:buChar char="•"/>
              <a:defRPr/>
            </a:pPr>
            <a:endParaRPr lang="nl-NL" altLang="nl-NL" sz="2400">
              <a:solidFill>
                <a:schemeClr val="tx1">
                  <a:lumMod val="75000"/>
                  <a:lumOff val="25000"/>
                </a:schemeClr>
              </a:solidFill>
              <a:ea typeface="ＭＳ Ｐゴシック" pitchFamily="34" charset="-128"/>
              <a:cs typeface="Calibri" panose="020F0502020204030204"/>
            </a:endParaRPr>
          </a:p>
        </p:txBody>
      </p:sp>
      <p:pic>
        <p:nvPicPr>
          <p:cNvPr id="20484" name="Picture 2" descr="S:\OU6\GDIR-Fotos\2013-2014\Schoolfeest 22-11-13\IMG_9405.JPG">
            <a:extLst>
              <a:ext uri="{FF2B5EF4-FFF2-40B4-BE49-F238E27FC236}">
                <a16:creationId xmlns:a16="http://schemas.microsoft.com/office/drawing/2014/main" id="{EE4B2D0C-326D-4FED-9134-9383F36FE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2043" y="2926796"/>
            <a:ext cx="3227387" cy="242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" descr="De Apollo 300ppi">
            <a:extLst>
              <a:ext uri="{FF2B5EF4-FFF2-40B4-BE49-F238E27FC236}">
                <a16:creationId xmlns:a16="http://schemas.microsoft.com/office/drawing/2014/main" id="{C93DB095-059B-4461-8040-699781589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720724"/>
            <a:ext cx="935682" cy="92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3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3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3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38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38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38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theme/theme1.xml><?xml version="1.0" encoding="utf-8"?>
<a:theme xmlns:a="http://schemas.openxmlformats.org/drawingml/2006/main" name="Terugblik">
  <a:themeElements>
    <a:clrScheme name="Terugbli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ca91198-92e3-4781-8d0b-1cedbf2cfc69">
      <UserInfo>
        <DisplayName>Charlotte Gabel</DisplayName>
        <AccountId>15</AccountId>
        <AccountType/>
      </UserInfo>
      <UserInfo>
        <DisplayName>Jeroen Oomen</DisplayName>
        <AccountId>17</AccountId>
        <AccountType/>
      </UserInfo>
    </SharedWithUsers>
    <TaxCatchAll xmlns="6ca91198-92e3-4781-8d0b-1cedbf2cfc69" xsi:nil="true"/>
    <lcf76f155ced4ddcb4097134ff3c332f xmlns="634d8ca1-063c-4e08-9890-50c1ab426df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56DCB5B0B7BE4B921C977D73B58E0F" ma:contentTypeVersion="19" ma:contentTypeDescription="Create a new document." ma:contentTypeScope="" ma:versionID="64de683e0ab1b645850b19dc0c564f91">
  <xsd:schema xmlns:xsd="http://www.w3.org/2001/XMLSchema" xmlns:xs="http://www.w3.org/2001/XMLSchema" xmlns:p="http://schemas.microsoft.com/office/2006/metadata/properties" xmlns:ns2="634d8ca1-063c-4e08-9890-50c1ab426df2" xmlns:ns3="6ca91198-92e3-4781-8d0b-1cedbf2cfc69" targetNamespace="http://schemas.microsoft.com/office/2006/metadata/properties" ma:root="true" ma:fieldsID="95f066c34740b6e94b51051dc83428ff" ns2:_="" ns3:_="">
    <xsd:import namespace="634d8ca1-063c-4e08-9890-50c1ab426df2"/>
    <xsd:import namespace="6ca91198-92e3-4781-8d0b-1cedbf2cfc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4d8ca1-063c-4e08-9890-50c1ab426d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23d0030-0e25-48e1-a9dc-ea68005457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91198-92e3-4781-8d0b-1cedbf2cfc6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8c1804f-a6d5-4abf-8c6e-d807c861d1a3}" ma:internalName="TaxCatchAll" ma:showField="CatchAllData" ma:web="6ca91198-92e3-4781-8d0b-1cedbf2cfc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0F0637-CFDF-46D3-9740-3E0340C0B4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1F42A6-3F49-4CC6-B59A-1899BAF660E2}">
  <ds:schemaRefs>
    <ds:schemaRef ds:uri="634d8ca1-063c-4e08-9890-50c1ab426df2"/>
    <ds:schemaRef ds:uri="6ca91198-92e3-4781-8d0b-1cedbf2cfc6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0BAD92-E50C-47CB-B325-A49567CA5BBD}">
  <ds:schemaRefs>
    <ds:schemaRef ds:uri="634d8ca1-063c-4e08-9890-50c1ab426df2"/>
    <ds:schemaRef ds:uri="6ca91198-92e3-4781-8d0b-1cedbf2cfc6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Application>Microsoft Office PowerPoint</Application>
  <PresentationFormat>Diavoorstelling (4:3)</PresentationFormat>
  <Slides>17</Slides>
  <Notes>1</Notes>
  <HiddenSlides>0</HiddenSlide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Terugblik</vt:lpstr>
      <vt:lpstr>Voorlichtingsbijeenkomst De Apollo voor VMBO-T en HAVO</vt:lpstr>
      <vt:lpstr>Welkom</vt:lpstr>
      <vt:lpstr>Kleinschalig Ondersteunend Voortgezet Onderwijs KOVO</vt:lpstr>
      <vt:lpstr>De Apollo: Missie &amp; Visie</vt:lpstr>
      <vt:lpstr>En dat doen we...</vt:lpstr>
      <vt:lpstr>Ons onderwijs</vt:lpstr>
      <vt:lpstr>Toelatingscriteria</vt:lpstr>
      <vt:lpstr>Ons ondersteuningsteam</vt:lpstr>
      <vt:lpstr>Onze ondersteuning</vt:lpstr>
      <vt:lpstr>Aanmeldprocedure voor  schooljaar 2026-2027 </vt:lpstr>
      <vt:lpstr>Aanmeldprocedure voor  schooljaar 2026-2027 - vervolg </vt:lpstr>
      <vt:lpstr>Tijdpad aanmelding: zie websites: www.deapollo.nl en www.elkadam.info</vt:lpstr>
      <vt:lpstr>Intakedossier</vt:lpstr>
      <vt:lpstr>Plaatsingsbesluit</vt:lpstr>
      <vt:lpstr>Kom vooral kennismaken, kijken en ervaren!  </vt:lpstr>
      <vt:lpstr>Vragen</vt:lpstr>
      <vt:lpstr>    Heel veel succes en plezier  de komende maanden.   En hopelijk tot ziens!     </vt:lpstr>
    </vt:vector>
  </TitlesOfParts>
  <Company>Amarantis Onderwijsgroep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Passend onderwijs Apollo-style</dc:title>
  <dc:creator>aehs</dc:creator>
  <cp:revision>29</cp:revision>
  <cp:lastPrinted>2023-11-14T11:08:20Z</cp:lastPrinted>
  <dcterms:created xsi:type="dcterms:W3CDTF">2011-10-31T10:35:55Z</dcterms:created>
  <dcterms:modified xsi:type="dcterms:W3CDTF">2025-10-17T10:49:32Z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0x0101007156DCB5B0B7BE4B921C977D73B58E0F</vt:lpwstr>
  </property>
  <property fmtid="{D5CDD505-2E9C-101B-9397-08002B2CF9AE}" pid="3" name="MediaServiceImageTags">
    <vt:lpwstr/>
  </property>
</Properties>
</file>